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51" r:id="rId3"/>
  </p:sldMasterIdLst>
  <p:handoutMasterIdLst>
    <p:handoutMasterId r:id="rId12"/>
  </p:handoutMasterIdLst>
  <p:sldIdLst>
    <p:sldId id="259" r:id="rId4"/>
    <p:sldId id="265" r:id="rId5"/>
    <p:sldId id="291" r:id="rId6"/>
    <p:sldId id="261" r:id="rId7"/>
    <p:sldId id="287" r:id="rId8"/>
    <p:sldId id="288" r:id="rId9"/>
    <p:sldId id="289" r:id="rId10"/>
    <p:sldId id="290" r:id="rId11"/>
  </p:sldIdLst>
  <p:sldSz cx="9144000" cy="6858000" type="screen4x3"/>
  <p:notesSz cx="6735763" cy="98567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FF66"/>
    <a:srgbClr val="FFFFCC"/>
    <a:srgbClr val="008000"/>
    <a:srgbClr val="FFF1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326" y="-7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26" y="-96"/>
      </p:cViewPr>
      <p:guideLst>
        <p:guide orient="horz" pos="3105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5" y="0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62238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5" y="9362238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B10B0E-FD1C-486A-9350-DC82CE9E9AA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4163" y="3429000"/>
            <a:ext cx="1147762" cy="922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64325" y="3429000"/>
            <a:ext cx="1147763" cy="922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8600" y="2133600"/>
            <a:ext cx="1244600" cy="22177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844800" y="2133600"/>
            <a:ext cx="3581400" cy="22177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4213" y="1412875"/>
            <a:ext cx="40640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00613" y="1412875"/>
            <a:ext cx="40640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Click="0" advTm="300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4513" y="188913"/>
            <a:ext cx="2070100" cy="64801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4213" y="188913"/>
            <a:ext cx="6057900" cy="64801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jpe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3.bin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image" Target="../media/image11.png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23" Type="http://schemas.openxmlformats.org/officeDocument/2006/relationships/image" Target="../media/image10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Relationship Id="rId22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hlink"/>
            </a:gs>
            <a:gs pos="50000">
              <a:srgbClr val="FFF1DD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5" name="Picture 431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7950" y="771525"/>
            <a:ext cx="9217025" cy="4973638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graphicFrame>
        <p:nvGraphicFramePr>
          <p:cNvPr id="1456" name="Object 432"/>
          <p:cNvGraphicFramePr>
            <a:graphicFrameLocks noChangeAspect="1"/>
          </p:cNvGraphicFramePr>
          <p:nvPr/>
        </p:nvGraphicFramePr>
        <p:xfrm>
          <a:off x="107950" y="5608638"/>
          <a:ext cx="8945563" cy="412750"/>
        </p:xfrm>
        <a:graphic>
          <a:graphicData uri="http://schemas.openxmlformats.org/presentationml/2006/ole">
            <p:oleObj spid="_x0000_s1456" name="Foto de Photo Editor" r:id="rId15" imgW="12428571" imgH="542857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hlink"/>
            </a:gs>
            <a:gs pos="50000">
              <a:srgbClr val="FFF1DD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4800" y="2133600"/>
            <a:ext cx="497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4163" y="3429000"/>
            <a:ext cx="24479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subtítulo</a:t>
            </a:r>
          </a:p>
        </p:txBody>
      </p:sp>
      <p:pic>
        <p:nvPicPr>
          <p:cNvPr id="101380" name="Picture 4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4216400"/>
            <a:ext cx="4356100" cy="2351088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3908425" y="6462713"/>
          <a:ext cx="4332288" cy="200025"/>
        </p:xfrm>
        <a:graphic>
          <a:graphicData uri="http://schemas.openxmlformats.org/presentationml/2006/ole">
            <p:oleObj spid="_x0000_s101381" name="Foto de Photo Editor" r:id="rId15" imgW="12428571" imgH="542857" progId="">
              <p:embed/>
            </p:oleObj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8451850" y="3143250"/>
          <a:ext cx="365125" cy="285750"/>
        </p:xfrm>
        <a:graphic>
          <a:graphicData uri="http://schemas.openxmlformats.org/presentationml/2006/ole">
            <p:oleObj spid="_x0000_s101382" name="Foto de Photo Editor" r:id="rId16" imgW="3696216" imgH="2476190" progId="">
              <p:embed/>
            </p:oleObj>
          </a:graphicData>
        </a:graphic>
      </p:graphicFrame>
      <p:grpSp>
        <p:nvGrpSpPr>
          <p:cNvPr id="101383" name="Group 7"/>
          <p:cNvGrpSpPr>
            <a:grpSpLocks/>
          </p:cNvGrpSpPr>
          <p:nvPr userDrawn="1"/>
        </p:nvGrpSpPr>
        <p:grpSpPr bwMode="auto">
          <a:xfrm>
            <a:off x="8445500" y="2640013"/>
            <a:ext cx="377825" cy="298450"/>
            <a:chOff x="1016" y="1288"/>
            <a:chExt cx="867" cy="576"/>
          </a:xfrm>
        </p:grpSpPr>
        <p:grpSp>
          <p:nvGrpSpPr>
            <p:cNvPr id="101384" name="Group 8"/>
            <p:cNvGrpSpPr>
              <a:grpSpLocks/>
            </p:cNvGrpSpPr>
            <p:nvPr/>
          </p:nvGrpSpPr>
          <p:grpSpPr bwMode="auto">
            <a:xfrm>
              <a:off x="1019" y="1290"/>
              <a:ext cx="860" cy="571"/>
              <a:chOff x="1019" y="1290"/>
              <a:chExt cx="860" cy="571"/>
            </a:xfrm>
          </p:grpSpPr>
          <p:sp>
            <p:nvSpPr>
              <p:cNvPr id="101385" name="Rectangle 9"/>
              <p:cNvSpPr>
                <a:spLocks noChangeArrowheads="1"/>
              </p:cNvSpPr>
              <p:nvPr/>
            </p:nvSpPr>
            <p:spPr bwMode="auto">
              <a:xfrm>
                <a:off x="1019" y="1292"/>
                <a:ext cx="855" cy="56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386" name="Rectangle 10"/>
              <p:cNvSpPr>
                <a:spLocks noChangeArrowheads="1"/>
              </p:cNvSpPr>
              <p:nvPr/>
            </p:nvSpPr>
            <p:spPr bwMode="auto">
              <a:xfrm>
                <a:off x="1019" y="1290"/>
                <a:ext cx="295" cy="571"/>
              </a:xfrm>
              <a:prstGeom prst="rect">
                <a:avLst/>
              </a:prstGeom>
              <a:solidFill>
                <a:srgbClr val="00B2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387" name="Rectangle 11"/>
              <p:cNvSpPr>
                <a:spLocks noChangeArrowheads="1"/>
              </p:cNvSpPr>
              <p:nvPr/>
            </p:nvSpPr>
            <p:spPr bwMode="auto">
              <a:xfrm>
                <a:off x="1583" y="1290"/>
                <a:ext cx="296" cy="57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01388" name="Group 12"/>
              <p:cNvGrpSpPr>
                <a:grpSpLocks/>
              </p:cNvGrpSpPr>
              <p:nvPr/>
            </p:nvGrpSpPr>
            <p:grpSpPr bwMode="auto">
              <a:xfrm>
                <a:off x="1327" y="1478"/>
                <a:ext cx="240" cy="196"/>
                <a:chOff x="1327" y="1478"/>
                <a:chExt cx="240" cy="196"/>
              </a:xfrm>
            </p:grpSpPr>
            <p:sp>
              <p:nvSpPr>
                <p:cNvPr id="101389" name="Freeform 13"/>
                <p:cNvSpPr>
                  <a:spLocks/>
                </p:cNvSpPr>
                <p:nvPr/>
              </p:nvSpPr>
              <p:spPr bwMode="auto">
                <a:xfrm>
                  <a:off x="1439" y="1606"/>
                  <a:ext cx="14" cy="11"/>
                </a:xfrm>
                <a:custGeom>
                  <a:avLst/>
                  <a:gdLst/>
                  <a:ahLst/>
                  <a:cxnLst>
                    <a:cxn ang="0">
                      <a:pos x="43" y="33"/>
                    </a:cxn>
                    <a:cxn ang="0">
                      <a:pos x="19" y="24"/>
                    </a:cxn>
                    <a:cxn ang="0">
                      <a:pos x="0" y="0"/>
                    </a:cxn>
                    <a:cxn ang="0">
                      <a:pos x="37" y="9"/>
                    </a:cxn>
                    <a:cxn ang="0">
                      <a:pos x="43" y="33"/>
                    </a:cxn>
                  </a:cxnLst>
                  <a:rect l="0" t="0" r="r" b="b"/>
                  <a:pathLst>
                    <a:path w="43" h="33">
                      <a:moveTo>
                        <a:pt x="43" y="33"/>
                      </a:moveTo>
                      <a:lnTo>
                        <a:pt x="19" y="24"/>
                      </a:lnTo>
                      <a:lnTo>
                        <a:pt x="0" y="0"/>
                      </a:lnTo>
                      <a:lnTo>
                        <a:pt x="37" y="9"/>
                      </a:lnTo>
                      <a:lnTo>
                        <a:pt x="43" y="33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390" name="Freeform 14"/>
                <p:cNvSpPr>
                  <a:spLocks/>
                </p:cNvSpPr>
                <p:nvPr/>
              </p:nvSpPr>
              <p:spPr bwMode="auto">
                <a:xfrm>
                  <a:off x="1374" y="1596"/>
                  <a:ext cx="127" cy="49"/>
                </a:xfrm>
                <a:custGeom>
                  <a:avLst/>
                  <a:gdLst/>
                  <a:ahLst/>
                  <a:cxnLst>
                    <a:cxn ang="0">
                      <a:pos x="143" y="74"/>
                    </a:cxn>
                    <a:cxn ang="0">
                      <a:pos x="134" y="74"/>
                    </a:cxn>
                    <a:cxn ang="0">
                      <a:pos x="118" y="73"/>
                    </a:cxn>
                    <a:cxn ang="0">
                      <a:pos x="101" y="63"/>
                    </a:cxn>
                    <a:cxn ang="0">
                      <a:pos x="91" y="46"/>
                    </a:cxn>
                    <a:cxn ang="0">
                      <a:pos x="83" y="22"/>
                    </a:cxn>
                    <a:cxn ang="0">
                      <a:pos x="70" y="39"/>
                    </a:cxn>
                    <a:cxn ang="0">
                      <a:pos x="44" y="43"/>
                    </a:cxn>
                    <a:cxn ang="0">
                      <a:pos x="29" y="38"/>
                    </a:cxn>
                    <a:cxn ang="0">
                      <a:pos x="4" y="0"/>
                    </a:cxn>
                    <a:cxn ang="0">
                      <a:pos x="0" y="8"/>
                    </a:cxn>
                    <a:cxn ang="0">
                      <a:pos x="10" y="34"/>
                    </a:cxn>
                    <a:cxn ang="0">
                      <a:pos x="29" y="55"/>
                    </a:cxn>
                    <a:cxn ang="0">
                      <a:pos x="37" y="56"/>
                    </a:cxn>
                    <a:cxn ang="0">
                      <a:pos x="61" y="72"/>
                    </a:cxn>
                    <a:cxn ang="0">
                      <a:pos x="63" y="76"/>
                    </a:cxn>
                    <a:cxn ang="0">
                      <a:pos x="63" y="93"/>
                    </a:cxn>
                    <a:cxn ang="0">
                      <a:pos x="63" y="101"/>
                    </a:cxn>
                    <a:cxn ang="0">
                      <a:pos x="70" y="104"/>
                    </a:cxn>
                    <a:cxn ang="0">
                      <a:pos x="110" y="113"/>
                    </a:cxn>
                    <a:cxn ang="0">
                      <a:pos x="118" y="113"/>
                    </a:cxn>
                    <a:cxn ang="0">
                      <a:pos x="143" y="130"/>
                    </a:cxn>
                    <a:cxn ang="0">
                      <a:pos x="160" y="135"/>
                    </a:cxn>
                    <a:cxn ang="0">
                      <a:pos x="208" y="146"/>
                    </a:cxn>
                    <a:cxn ang="0">
                      <a:pos x="251" y="148"/>
                    </a:cxn>
                    <a:cxn ang="0">
                      <a:pos x="280" y="142"/>
                    </a:cxn>
                    <a:cxn ang="0">
                      <a:pos x="297" y="125"/>
                    </a:cxn>
                    <a:cxn ang="0">
                      <a:pos x="314" y="118"/>
                    </a:cxn>
                    <a:cxn ang="0">
                      <a:pos x="333" y="117"/>
                    </a:cxn>
                    <a:cxn ang="0">
                      <a:pos x="377" y="97"/>
                    </a:cxn>
                    <a:cxn ang="0">
                      <a:pos x="381" y="87"/>
                    </a:cxn>
                    <a:cxn ang="0">
                      <a:pos x="372" y="87"/>
                    </a:cxn>
                    <a:cxn ang="0">
                      <a:pos x="357" y="87"/>
                    </a:cxn>
                    <a:cxn ang="0">
                      <a:pos x="328" y="87"/>
                    </a:cxn>
                    <a:cxn ang="0">
                      <a:pos x="320" y="87"/>
                    </a:cxn>
                    <a:cxn ang="0">
                      <a:pos x="348" y="74"/>
                    </a:cxn>
                    <a:cxn ang="0">
                      <a:pos x="357" y="72"/>
                    </a:cxn>
                    <a:cxn ang="0">
                      <a:pos x="368" y="56"/>
                    </a:cxn>
                    <a:cxn ang="0">
                      <a:pos x="358" y="56"/>
                    </a:cxn>
                    <a:cxn ang="0">
                      <a:pos x="333" y="67"/>
                    </a:cxn>
                    <a:cxn ang="0">
                      <a:pos x="304" y="69"/>
                    </a:cxn>
                    <a:cxn ang="0">
                      <a:pos x="295" y="69"/>
                    </a:cxn>
                    <a:cxn ang="0">
                      <a:pos x="280" y="69"/>
                    </a:cxn>
                    <a:cxn ang="0">
                      <a:pos x="143" y="74"/>
                    </a:cxn>
                  </a:cxnLst>
                  <a:rect l="0" t="0" r="r" b="b"/>
                  <a:pathLst>
                    <a:path w="381" h="148">
                      <a:moveTo>
                        <a:pt x="143" y="74"/>
                      </a:moveTo>
                      <a:lnTo>
                        <a:pt x="134" y="74"/>
                      </a:lnTo>
                      <a:lnTo>
                        <a:pt x="118" y="73"/>
                      </a:lnTo>
                      <a:lnTo>
                        <a:pt x="101" y="63"/>
                      </a:lnTo>
                      <a:lnTo>
                        <a:pt x="91" y="46"/>
                      </a:lnTo>
                      <a:lnTo>
                        <a:pt x="83" y="22"/>
                      </a:lnTo>
                      <a:lnTo>
                        <a:pt x="70" y="39"/>
                      </a:lnTo>
                      <a:lnTo>
                        <a:pt x="44" y="43"/>
                      </a:lnTo>
                      <a:lnTo>
                        <a:pt x="29" y="3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10" y="34"/>
                      </a:lnTo>
                      <a:lnTo>
                        <a:pt x="29" y="55"/>
                      </a:lnTo>
                      <a:lnTo>
                        <a:pt x="37" y="56"/>
                      </a:lnTo>
                      <a:lnTo>
                        <a:pt x="61" y="72"/>
                      </a:lnTo>
                      <a:lnTo>
                        <a:pt x="63" y="76"/>
                      </a:lnTo>
                      <a:lnTo>
                        <a:pt x="63" y="93"/>
                      </a:lnTo>
                      <a:lnTo>
                        <a:pt x="63" y="101"/>
                      </a:lnTo>
                      <a:lnTo>
                        <a:pt x="70" y="104"/>
                      </a:lnTo>
                      <a:lnTo>
                        <a:pt x="110" y="113"/>
                      </a:lnTo>
                      <a:lnTo>
                        <a:pt x="118" y="113"/>
                      </a:lnTo>
                      <a:lnTo>
                        <a:pt x="143" y="130"/>
                      </a:lnTo>
                      <a:lnTo>
                        <a:pt x="160" y="135"/>
                      </a:lnTo>
                      <a:lnTo>
                        <a:pt x="208" y="146"/>
                      </a:lnTo>
                      <a:lnTo>
                        <a:pt x="251" y="148"/>
                      </a:lnTo>
                      <a:lnTo>
                        <a:pt x="280" y="142"/>
                      </a:lnTo>
                      <a:lnTo>
                        <a:pt x="297" y="125"/>
                      </a:lnTo>
                      <a:lnTo>
                        <a:pt x="314" y="118"/>
                      </a:lnTo>
                      <a:lnTo>
                        <a:pt x="333" y="117"/>
                      </a:lnTo>
                      <a:lnTo>
                        <a:pt x="377" y="97"/>
                      </a:lnTo>
                      <a:lnTo>
                        <a:pt x="381" y="87"/>
                      </a:lnTo>
                      <a:lnTo>
                        <a:pt x="372" y="87"/>
                      </a:lnTo>
                      <a:lnTo>
                        <a:pt x="357" y="87"/>
                      </a:lnTo>
                      <a:lnTo>
                        <a:pt x="328" y="87"/>
                      </a:lnTo>
                      <a:lnTo>
                        <a:pt x="320" y="87"/>
                      </a:lnTo>
                      <a:lnTo>
                        <a:pt x="348" y="74"/>
                      </a:lnTo>
                      <a:lnTo>
                        <a:pt x="357" y="72"/>
                      </a:lnTo>
                      <a:lnTo>
                        <a:pt x="368" y="56"/>
                      </a:lnTo>
                      <a:lnTo>
                        <a:pt x="358" y="56"/>
                      </a:lnTo>
                      <a:lnTo>
                        <a:pt x="333" y="67"/>
                      </a:lnTo>
                      <a:lnTo>
                        <a:pt x="304" y="69"/>
                      </a:lnTo>
                      <a:lnTo>
                        <a:pt x="295" y="69"/>
                      </a:lnTo>
                      <a:lnTo>
                        <a:pt x="280" y="69"/>
                      </a:lnTo>
                      <a:lnTo>
                        <a:pt x="143" y="74"/>
                      </a:lnTo>
                      <a:close/>
                    </a:path>
                  </a:pathLst>
                </a:custGeom>
                <a:solidFill>
                  <a:srgbClr val="3365F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101391" name="Group 15"/>
                <p:cNvGrpSpPr>
                  <a:grpSpLocks/>
                </p:cNvGrpSpPr>
                <p:nvPr/>
              </p:nvGrpSpPr>
              <p:grpSpPr bwMode="auto">
                <a:xfrm>
                  <a:off x="1420" y="1615"/>
                  <a:ext cx="57" cy="25"/>
                  <a:chOff x="1420" y="1615"/>
                  <a:chExt cx="57" cy="25"/>
                </a:xfrm>
              </p:grpSpPr>
              <p:sp>
                <p:nvSpPr>
                  <p:cNvPr id="101392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1420" y="1615"/>
                    <a:ext cx="57" cy="25"/>
                  </a:xfrm>
                  <a:prstGeom prst="roundRect">
                    <a:avLst>
                      <a:gd name="adj" fmla="val 135847"/>
                    </a:avLst>
                  </a:pr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3" name="Freeform 17"/>
                  <p:cNvSpPr>
                    <a:spLocks/>
                  </p:cNvSpPr>
                  <p:nvPr/>
                </p:nvSpPr>
                <p:spPr bwMode="auto">
                  <a:xfrm>
                    <a:off x="1428" y="1617"/>
                    <a:ext cx="20" cy="1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" y="11"/>
                      </a:cxn>
                      <a:cxn ang="0">
                        <a:pos x="33" y="32"/>
                      </a:cxn>
                      <a:cxn ang="0">
                        <a:pos x="60" y="55"/>
                      </a:cxn>
                    </a:cxnLst>
                    <a:rect l="0" t="0" r="r" b="b"/>
                    <a:pathLst>
                      <a:path w="60" h="55">
                        <a:moveTo>
                          <a:pt x="0" y="0"/>
                        </a:moveTo>
                        <a:lnTo>
                          <a:pt x="17" y="11"/>
                        </a:lnTo>
                        <a:lnTo>
                          <a:pt x="33" y="32"/>
                        </a:lnTo>
                        <a:lnTo>
                          <a:pt x="60" y="55"/>
                        </a:lnTo>
                      </a:path>
                    </a:pathLst>
                  </a:custGeom>
                  <a:noFill/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4" name="Freeform 18"/>
                  <p:cNvSpPr>
                    <a:spLocks/>
                  </p:cNvSpPr>
                  <p:nvPr/>
                </p:nvSpPr>
                <p:spPr bwMode="auto">
                  <a:xfrm>
                    <a:off x="1438" y="1617"/>
                    <a:ext cx="21" cy="1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" y="11"/>
                      </a:cxn>
                      <a:cxn ang="0">
                        <a:pos x="36" y="32"/>
                      </a:cxn>
                      <a:cxn ang="0">
                        <a:pos x="62" y="55"/>
                      </a:cxn>
                    </a:cxnLst>
                    <a:rect l="0" t="0" r="r" b="b"/>
                    <a:pathLst>
                      <a:path w="62" h="55">
                        <a:moveTo>
                          <a:pt x="0" y="0"/>
                        </a:moveTo>
                        <a:lnTo>
                          <a:pt x="17" y="11"/>
                        </a:lnTo>
                        <a:lnTo>
                          <a:pt x="36" y="32"/>
                        </a:lnTo>
                        <a:lnTo>
                          <a:pt x="62" y="55"/>
                        </a:lnTo>
                      </a:path>
                    </a:pathLst>
                  </a:custGeom>
                  <a:noFill/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5" name="Freeform 19"/>
                  <p:cNvSpPr>
                    <a:spLocks/>
                  </p:cNvSpPr>
                  <p:nvPr/>
                </p:nvSpPr>
                <p:spPr bwMode="auto">
                  <a:xfrm>
                    <a:off x="1450" y="1617"/>
                    <a:ext cx="19" cy="1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" y="11"/>
                      </a:cxn>
                      <a:cxn ang="0">
                        <a:pos x="32" y="32"/>
                      </a:cxn>
                      <a:cxn ang="0">
                        <a:pos x="58" y="55"/>
                      </a:cxn>
                    </a:cxnLst>
                    <a:rect l="0" t="0" r="r" b="b"/>
                    <a:pathLst>
                      <a:path w="58" h="55">
                        <a:moveTo>
                          <a:pt x="0" y="0"/>
                        </a:moveTo>
                        <a:lnTo>
                          <a:pt x="17" y="11"/>
                        </a:lnTo>
                        <a:lnTo>
                          <a:pt x="32" y="32"/>
                        </a:lnTo>
                        <a:lnTo>
                          <a:pt x="58" y="55"/>
                        </a:lnTo>
                      </a:path>
                    </a:pathLst>
                  </a:custGeom>
                  <a:noFill/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101396" name="Group 20"/>
                <p:cNvGrpSpPr>
                  <a:grpSpLocks/>
                </p:cNvGrpSpPr>
                <p:nvPr/>
              </p:nvGrpSpPr>
              <p:grpSpPr bwMode="auto">
                <a:xfrm>
                  <a:off x="1379" y="1561"/>
                  <a:ext cx="126" cy="70"/>
                  <a:chOff x="1379" y="1561"/>
                  <a:chExt cx="126" cy="70"/>
                </a:xfrm>
              </p:grpSpPr>
              <p:sp>
                <p:nvSpPr>
                  <p:cNvPr id="101397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381" y="1580"/>
                    <a:ext cx="13" cy="1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8" name="Freeform 22"/>
                  <p:cNvSpPr>
                    <a:spLocks/>
                  </p:cNvSpPr>
                  <p:nvPr/>
                </p:nvSpPr>
                <p:spPr bwMode="auto">
                  <a:xfrm>
                    <a:off x="1382" y="1567"/>
                    <a:ext cx="120" cy="64"/>
                  </a:xfrm>
                  <a:custGeom>
                    <a:avLst/>
                    <a:gdLst/>
                    <a:ahLst/>
                    <a:cxnLst>
                      <a:cxn ang="0">
                        <a:pos x="7" y="15"/>
                      </a:cxn>
                      <a:cxn ang="0">
                        <a:pos x="18" y="2"/>
                      </a:cxn>
                      <a:cxn ang="0">
                        <a:pos x="41" y="0"/>
                      </a:cxn>
                      <a:cxn ang="0">
                        <a:pos x="57" y="5"/>
                      </a:cxn>
                      <a:cxn ang="0">
                        <a:pos x="68" y="10"/>
                      </a:cxn>
                      <a:cxn ang="0">
                        <a:pos x="81" y="22"/>
                      </a:cxn>
                      <a:cxn ang="0">
                        <a:pos x="95" y="46"/>
                      </a:cxn>
                      <a:cxn ang="0">
                        <a:pos x="107" y="40"/>
                      </a:cxn>
                      <a:cxn ang="0">
                        <a:pos x="124" y="37"/>
                      </a:cxn>
                      <a:cxn ang="0">
                        <a:pos x="147" y="40"/>
                      </a:cxn>
                      <a:cxn ang="0">
                        <a:pos x="167" y="46"/>
                      </a:cxn>
                      <a:cxn ang="0">
                        <a:pos x="177" y="67"/>
                      </a:cxn>
                      <a:cxn ang="0">
                        <a:pos x="177" y="84"/>
                      </a:cxn>
                      <a:cxn ang="0">
                        <a:pos x="203" y="78"/>
                      </a:cxn>
                      <a:cxn ang="0">
                        <a:pos x="220" y="75"/>
                      </a:cxn>
                      <a:cxn ang="0">
                        <a:pos x="248" y="74"/>
                      </a:cxn>
                      <a:cxn ang="0">
                        <a:pos x="257" y="80"/>
                      </a:cxn>
                      <a:cxn ang="0">
                        <a:pos x="281" y="88"/>
                      </a:cxn>
                      <a:cxn ang="0">
                        <a:pos x="301" y="96"/>
                      </a:cxn>
                      <a:cxn ang="0">
                        <a:pos x="321" y="91"/>
                      </a:cxn>
                      <a:cxn ang="0">
                        <a:pos x="347" y="91"/>
                      </a:cxn>
                      <a:cxn ang="0">
                        <a:pos x="359" y="104"/>
                      </a:cxn>
                      <a:cxn ang="0">
                        <a:pos x="361" y="116"/>
                      </a:cxn>
                      <a:cxn ang="0">
                        <a:pos x="351" y="133"/>
                      </a:cxn>
                      <a:cxn ang="0">
                        <a:pos x="322" y="137"/>
                      </a:cxn>
                      <a:cxn ang="0">
                        <a:pos x="317" y="129"/>
                      </a:cxn>
                      <a:cxn ang="0">
                        <a:pos x="300" y="121"/>
                      </a:cxn>
                      <a:cxn ang="0">
                        <a:pos x="290" y="125"/>
                      </a:cxn>
                      <a:cxn ang="0">
                        <a:pos x="264" y="132"/>
                      </a:cxn>
                      <a:cxn ang="0">
                        <a:pos x="248" y="159"/>
                      </a:cxn>
                      <a:cxn ang="0">
                        <a:pos x="244" y="183"/>
                      </a:cxn>
                      <a:cxn ang="0">
                        <a:pos x="237" y="190"/>
                      </a:cxn>
                      <a:cxn ang="0">
                        <a:pos x="228" y="194"/>
                      </a:cxn>
                      <a:cxn ang="0">
                        <a:pos x="220" y="194"/>
                      </a:cxn>
                      <a:cxn ang="0">
                        <a:pos x="210" y="194"/>
                      </a:cxn>
                      <a:cxn ang="0">
                        <a:pos x="203" y="194"/>
                      </a:cxn>
                      <a:cxn ang="0">
                        <a:pos x="193" y="177"/>
                      </a:cxn>
                      <a:cxn ang="0">
                        <a:pos x="193" y="153"/>
                      </a:cxn>
                      <a:cxn ang="0">
                        <a:pos x="193" y="128"/>
                      </a:cxn>
                      <a:cxn ang="0">
                        <a:pos x="181" y="118"/>
                      </a:cxn>
                      <a:cxn ang="0">
                        <a:pos x="160" y="121"/>
                      </a:cxn>
                      <a:cxn ang="0">
                        <a:pos x="135" y="121"/>
                      </a:cxn>
                      <a:cxn ang="0">
                        <a:pos x="117" y="113"/>
                      </a:cxn>
                      <a:cxn ang="0">
                        <a:pos x="105" y="102"/>
                      </a:cxn>
                      <a:cxn ang="0">
                        <a:pos x="91" y="91"/>
                      </a:cxn>
                      <a:cxn ang="0">
                        <a:pos x="83" y="80"/>
                      </a:cxn>
                      <a:cxn ang="0">
                        <a:pos x="64" y="80"/>
                      </a:cxn>
                      <a:cxn ang="0">
                        <a:pos x="44" y="80"/>
                      </a:cxn>
                      <a:cxn ang="0">
                        <a:pos x="24" y="71"/>
                      </a:cxn>
                      <a:cxn ang="0">
                        <a:pos x="8" y="60"/>
                      </a:cxn>
                      <a:cxn ang="0">
                        <a:pos x="0" y="40"/>
                      </a:cxn>
                      <a:cxn ang="0">
                        <a:pos x="7" y="15"/>
                      </a:cxn>
                    </a:cxnLst>
                    <a:rect l="0" t="0" r="r" b="b"/>
                    <a:pathLst>
                      <a:path w="361" h="194">
                        <a:moveTo>
                          <a:pt x="7" y="15"/>
                        </a:moveTo>
                        <a:lnTo>
                          <a:pt x="18" y="2"/>
                        </a:lnTo>
                        <a:lnTo>
                          <a:pt x="41" y="0"/>
                        </a:lnTo>
                        <a:lnTo>
                          <a:pt x="57" y="5"/>
                        </a:lnTo>
                        <a:lnTo>
                          <a:pt x="68" y="10"/>
                        </a:lnTo>
                        <a:lnTo>
                          <a:pt x="81" y="22"/>
                        </a:lnTo>
                        <a:lnTo>
                          <a:pt x="95" y="46"/>
                        </a:lnTo>
                        <a:lnTo>
                          <a:pt x="107" y="40"/>
                        </a:lnTo>
                        <a:lnTo>
                          <a:pt x="124" y="37"/>
                        </a:lnTo>
                        <a:lnTo>
                          <a:pt x="147" y="40"/>
                        </a:lnTo>
                        <a:lnTo>
                          <a:pt x="167" y="46"/>
                        </a:lnTo>
                        <a:lnTo>
                          <a:pt x="177" y="67"/>
                        </a:lnTo>
                        <a:lnTo>
                          <a:pt x="177" y="84"/>
                        </a:lnTo>
                        <a:lnTo>
                          <a:pt x="203" y="78"/>
                        </a:lnTo>
                        <a:lnTo>
                          <a:pt x="220" y="75"/>
                        </a:lnTo>
                        <a:lnTo>
                          <a:pt x="248" y="74"/>
                        </a:lnTo>
                        <a:lnTo>
                          <a:pt x="257" y="80"/>
                        </a:lnTo>
                        <a:lnTo>
                          <a:pt x="281" y="88"/>
                        </a:lnTo>
                        <a:lnTo>
                          <a:pt x="301" y="96"/>
                        </a:lnTo>
                        <a:lnTo>
                          <a:pt x="321" y="91"/>
                        </a:lnTo>
                        <a:lnTo>
                          <a:pt x="347" y="91"/>
                        </a:lnTo>
                        <a:lnTo>
                          <a:pt x="359" y="104"/>
                        </a:lnTo>
                        <a:lnTo>
                          <a:pt x="361" y="116"/>
                        </a:lnTo>
                        <a:lnTo>
                          <a:pt x="351" y="133"/>
                        </a:lnTo>
                        <a:lnTo>
                          <a:pt x="322" y="137"/>
                        </a:lnTo>
                        <a:lnTo>
                          <a:pt x="317" y="129"/>
                        </a:lnTo>
                        <a:lnTo>
                          <a:pt x="300" y="121"/>
                        </a:lnTo>
                        <a:lnTo>
                          <a:pt x="290" y="125"/>
                        </a:lnTo>
                        <a:lnTo>
                          <a:pt x="264" y="132"/>
                        </a:lnTo>
                        <a:lnTo>
                          <a:pt x="248" y="159"/>
                        </a:lnTo>
                        <a:lnTo>
                          <a:pt x="244" y="183"/>
                        </a:lnTo>
                        <a:lnTo>
                          <a:pt x="237" y="190"/>
                        </a:lnTo>
                        <a:lnTo>
                          <a:pt x="228" y="194"/>
                        </a:lnTo>
                        <a:lnTo>
                          <a:pt x="220" y="194"/>
                        </a:lnTo>
                        <a:lnTo>
                          <a:pt x="210" y="194"/>
                        </a:lnTo>
                        <a:lnTo>
                          <a:pt x="203" y="194"/>
                        </a:lnTo>
                        <a:lnTo>
                          <a:pt x="193" y="177"/>
                        </a:lnTo>
                        <a:lnTo>
                          <a:pt x="193" y="153"/>
                        </a:lnTo>
                        <a:lnTo>
                          <a:pt x="193" y="128"/>
                        </a:lnTo>
                        <a:lnTo>
                          <a:pt x="181" y="118"/>
                        </a:lnTo>
                        <a:lnTo>
                          <a:pt x="160" y="121"/>
                        </a:lnTo>
                        <a:lnTo>
                          <a:pt x="135" y="121"/>
                        </a:lnTo>
                        <a:lnTo>
                          <a:pt x="117" y="113"/>
                        </a:lnTo>
                        <a:lnTo>
                          <a:pt x="105" y="102"/>
                        </a:lnTo>
                        <a:lnTo>
                          <a:pt x="91" y="91"/>
                        </a:lnTo>
                        <a:lnTo>
                          <a:pt x="83" y="80"/>
                        </a:lnTo>
                        <a:lnTo>
                          <a:pt x="64" y="80"/>
                        </a:lnTo>
                        <a:lnTo>
                          <a:pt x="44" y="80"/>
                        </a:lnTo>
                        <a:lnTo>
                          <a:pt x="24" y="71"/>
                        </a:lnTo>
                        <a:lnTo>
                          <a:pt x="8" y="60"/>
                        </a:lnTo>
                        <a:lnTo>
                          <a:pt x="0" y="40"/>
                        </a:lnTo>
                        <a:lnTo>
                          <a:pt x="7" y="15"/>
                        </a:lnTo>
                        <a:close/>
                      </a:path>
                    </a:pathLst>
                  </a:custGeom>
                  <a:solidFill>
                    <a:srgbClr val="0054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9" name="Freeform 23"/>
                  <p:cNvSpPr>
                    <a:spLocks/>
                  </p:cNvSpPr>
                  <p:nvPr/>
                </p:nvSpPr>
                <p:spPr bwMode="auto">
                  <a:xfrm>
                    <a:off x="1396" y="1571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2" y="9"/>
                      </a:cxn>
                      <a:cxn ang="0">
                        <a:pos x="40" y="34"/>
                      </a:cxn>
                      <a:cxn ang="0">
                        <a:pos x="6" y="2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0" h="34">
                        <a:moveTo>
                          <a:pt x="0" y="0"/>
                        </a:moveTo>
                        <a:lnTo>
                          <a:pt x="22" y="9"/>
                        </a:lnTo>
                        <a:lnTo>
                          <a:pt x="40" y="34"/>
                        </a:lnTo>
                        <a:lnTo>
                          <a:pt x="6" y="2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0" name="Freeform 24"/>
                  <p:cNvSpPr>
                    <a:spLocks/>
                  </p:cNvSpPr>
                  <p:nvPr/>
                </p:nvSpPr>
                <p:spPr bwMode="auto">
                  <a:xfrm>
                    <a:off x="1425" y="1581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0" y="8"/>
                      </a:cxn>
                      <a:cxn ang="0">
                        <a:pos x="38" y="32"/>
                      </a:cxn>
                      <a:cxn ang="0">
                        <a:pos x="5" y="2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8" h="32">
                        <a:moveTo>
                          <a:pt x="0" y="0"/>
                        </a:moveTo>
                        <a:lnTo>
                          <a:pt x="20" y="8"/>
                        </a:lnTo>
                        <a:lnTo>
                          <a:pt x="38" y="32"/>
                        </a:lnTo>
                        <a:lnTo>
                          <a:pt x="5" y="2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1" name="Freeform 25"/>
                  <p:cNvSpPr>
                    <a:spLocks/>
                  </p:cNvSpPr>
                  <p:nvPr/>
                </p:nvSpPr>
                <p:spPr bwMode="auto">
                  <a:xfrm>
                    <a:off x="1425" y="1588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0" y="9"/>
                      </a:cxn>
                      <a:cxn ang="0">
                        <a:pos x="39" y="33"/>
                      </a:cxn>
                      <a:cxn ang="0">
                        <a:pos x="6" y="2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" h="33">
                        <a:moveTo>
                          <a:pt x="0" y="0"/>
                        </a:moveTo>
                        <a:lnTo>
                          <a:pt x="20" y="9"/>
                        </a:lnTo>
                        <a:lnTo>
                          <a:pt x="39" y="33"/>
                        </a:lnTo>
                        <a:lnTo>
                          <a:pt x="6" y="2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2" name="Freeform 26"/>
                  <p:cNvSpPr>
                    <a:spLocks/>
                  </p:cNvSpPr>
                  <p:nvPr/>
                </p:nvSpPr>
                <p:spPr bwMode="auto">
                  <a:xfrm>
                    <a:off x="1417" y="1594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39" y="33"/>
                      </a:cxn>
                      <a:cxn ang="0">
                        <a:pos x="19" y="24"/>
                      </a:cxn>
                      <a:cxn ang="0">
                        <a:pos x="0" y="0"/>
                      </a:cxn>
                      <a:cxn ang="0">
                        <a:pos x="33" y="9"/>
                      </a:cxn>
                      <a:cxn ang="0">
                        <a:pos x="39" y="33"/>
                      </a:cxn>
                    </a:cxnLst>
                    <a:rect l="0" t="0" r="r" b="b"/>
                    <a:pathLst>
                      <a:path w="39" h="33">
                        <a:moveTo>
                          <a:pt x="39" y="33"/>
                        </a:moveTo>
                        <a:lnTo>
                          <a:pt x="19" y="24"/>
                        </a:lnTo>
                        <a:lnTo>
                          <a:pt x="0" y="0"/>
                        </a:lnTo>
                        <a:lnTo>
                          <a:pt x="33" y="9"/>
                        </a:lnTo>
                        <a:lnTo>
                          <a:pt x="39" y="33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3" name="Freeform 27"/>
                  <p:cNvSpPr>
                    <a:spLocks/>
                  </p:cNvSpPr>
                  <p:nvPr/>
                </p:nvSpPr>
                <p:spPr bwMode="auto">
                  <a:xfrm>
                    <a:off x="1387" y="15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9" y="31"/>
                      </a:cxn>
                      <a:cxn ang="0">
                        <a:pos x="19" y="24"/>
                      </a:cxn>
                      <a:cxn ang="0">
                        <a:pos x="0" y="0"/>
                      </a:cxn>
                      <a:cxn ang="0">
                        <a:pos x="33" y="8"/>
                      </a:cxn>
                      <a:cxn ang="0">
                        <a:pos x="39" y="31"/>
                      </a:cxn>
                    </a:cxnLst>
                    <a:rect l="0" t="0" r="r" b="b"/>
                    <a:pathLst>
                      <a:path w="39" h="31">
                        <a:moveTo>
                          <a:pt x="39" y="31"/>
                        </a:moveTo>
                        <a:lnTo>
                          <a:pt x="19" y="24"/>
                        </a:lnTo>
                        <a:lnTo>
                          <a:pt x="0" y="0"/>
                        </a:lnTo>
                        <a:lnTo>
                          <a:pt x="33" y="8"/>
                        </a:lnTo>
                        <a:lnTo>
                          <a:pt x="39" y="31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4" name="Freeform 28"/>
                  <p:cNvSpPr>
                    <a:spLocks/>
                  </p:cNvSpPr>
                  <p:nvPr/>
                </p:nvSpPr>
                <p:spPr bwMode="auto">
                  <a:xfrm>
                    <a:off x="1397" y="1580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8" y="32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2" y="8"/>
                      </a:cxn>
                      <a:cxn ang="0">
                        <a:pos x="38" y="32"/>
                      </a:cxn>
                    </a:cxnLst>
                    <a:rect l="0" t="0" r="r" b="b"/>
                    <a:pathLst>
                      <a:path w="38" h="32">
                        <a:moveTo>
                          <a:pt x="38" y="32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2" y="8"/>
                        </a:lnTo>
                        <a:lnTo>
                          <a:pt x="38" y="32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5" name="Freeform 29"/>
                  <p:cNvSpPr>
                    <a:spLocks/>
                  </p:cNvSpPr>
                  <p:nvPr/>
                </p:nvSpPr>
                <p:spPr bwMode="auto">
                  <a:xfrm>
                    <a:off x="1412" y="1584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38" y="33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3" y="9"/>
                      </a:cxn>
                      <a:cxn ang="0">
                        <a:pos x="38" y="33"/>
                      </a:cxn>
                    </a:cxnLst>
                    <a:rect l="0" t="0" r="r" b="b"/>
                    <a:pathLst>
                      <a:path w="38" h="33">
                        <a:moveTo>
                          <a:pt x="38" y="33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3" y="9"/>
                        </a:lnTo>
                        <a:lnTo>
                          <a:pt x="38" y="33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6" name="Freeform 30"/>
                  <p:cNvSpPr>
                    <a:spLocks/>
                  </p:cNvSpPr>
                  <p:nvPr/>
                </p:nvSpPr>
                <p:spPr bwMode="auto">
                  <a:xfrm>
                    <a:off x="1440" y="1594"/>
                    <a:ext cx="15" cy="10"/>
                  </a:xfrm>
                  <a:custGeom>
                    <a:avLst/>
                    <a:gdLst/>
                    <a:ahLst/>
                    <a:cxnLst>
                      <a:cxn ang="0">
                        <a:pos x="43" y="32"/>
                      </a:cxn>
                      <a:cxn ang="0">
                        <a:pos x="19" y="24"/>
                      </a:cxn>
                      <a:cxn ang="0">
                        <a:pos x="0" y="0"/>
                      </a:cxn>
                      <a:cxn ang="0">
                        <a:pos x="37" y="8"/>
                      </a:cxn>
                      <a:cxn ang="0">
                        <a:pos x="43" y="32"/>
                      </a:cxn>
                    </a:cxnLst>
                    <a:rect l="0" t="0" r="r" b="b"/>
                    <a:pathLst>
                      <a:path w="43" h="32">
                        <a:moveTo>
                          <a:pt x="43" y="32"/>
                        </a:moveTo>
                        <a:lnTo>
                          <a:pt x="19" y="24"/>
                        </a:lnTo>
                        <a:lnTo>
                          <a:pt x="0" y="0"/>
                        </a:lnTo>
                        <a:lnTo>
                          <a:pt x="37" y="8"/>
                        </a:lnTo>
                        <a:lnTo>
                          <a:pt x="43" y="32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7" name="Freeform 31"/>
                  <p:cNvSpPr>
                    <a:spLocks/>
                  </p:cNvSpPr>
                  <p:nvPr/>
                </p:nvSpPr>
                <p:spPr bwMode="auto">
                  <a:xfrm>
                    <a:off x="1452" y="1604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40" y="32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4" y="8"/>
                      </a:cxn>
                      <a:cxn ang="0">
                        <a:pos x="40" y="32"/>
                      </a:cxn>
                    </a:cxnLst>
                    <a:rect l="0" t="0" r="r" b="b"/>
                    <a:pathLst>
                      <a:path w="40" h="32">
                        <a:moveTo>
                          <a:pt x="40" y="32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4" y="8"/>
                        </a:lnTo>
                        <a:lnTo>
                          <a:pt x="40" y="32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8" name="Freeform 32"/>
                  <p:cNvSpPr>
                    <a:spLocks/>
                  </p:cNvSpPr>
                  <p:nvPr/>
                </p:nvSpPr>
                <p:spPr bwMode="auto">
                  <a:xfrm>
                    <a:off x="1485" y="1598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39" y="31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4" y="9"/>
                      </a:cxn>
                      <a:cxn ang="0">
                        <a:pos x="39" y="31"/>
                      </a:cxn>
                    </a:cxnLst>
                    <a:rect l="0" t="0" r="r" b="b"/>
                    <a:pathLst>
                      <a:path w="39" h="31">
                        <a:moveTo>
                          <a:pt x="39" y="31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4" y="9"/>
                        </a:lnTo>
                        <a:lnTo>
                          <a:pt x="39" y="31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94" y="1566"/>
                    <a:ext cx="11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391" y="1577"/>
                    <a:ext cx="11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426" y="1576"/>
                    <a:ext cx="10" cy="9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2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422" y="1587"/>
                    <a:ext cx="10" cy="9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3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442" y="1590"/>
                    <a:ext cx="12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487" y="1592"/>
                    <a:ext cx="11" cy="9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444" y="1604"/>
                    <a:ext cx="11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6" name="Freeform 40"/>
                  <p:cNvSpPr>
                    <a:spLocks/>
                  </p:cNvSpPr>
                  <p:nvPr/>
                </p:nvSpPr>
                <p:spPr bwMode="auto">
                  <a:xfrm>
                    <a:off x="1379" y="1561"/>
                    <a:ext cx="11" cy="17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3" y="41"/>
                      </a:cxn>
                      <a:cxn ang="0">
                        <a:pos x="24" y="52"/>
                      </a:cxn>
                      <a:cxn ang="0">
                        <a:pos x="34" y="35"/>
                      </a:cxn>
                      <a:cxn ang="0">
                        <a:pos x="17" y="0"/>
                      </a:cxn>
                      <a:cxn ang="0">
                        <a:pos x="13" y="10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34" h="52">
                        <a:moveTo>
                          <a:pt x="0" y="31"/>
                        </a:moveTo>
                        <a:lnTo>
                          <a:pt x="13" y="41"/>
                        </a:lnTo>
                        <a:lnTo>
                          <a:pt x="24" y="52"/>
                        </a:lnTo>
                        <a:lnTo>
                          <a:pt x="34" y="35"/>
                        </a:lnTo>
                        <a:lnTo>
                          <a:pt x="17" y="0"/>
                        </a:lnTo>
                        <a:lnTo>
                          <a:pt x="13" y="10"/>
                        </a:lnTo>
                        <a:lnTo>
                          <a:pt x="0" y="31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7" name="Freeform 41"/>
                  <p:cNvSpPr>
                    <a:spLocks/>
                  </p:cNvSpPr>
                  <p:nvPr/>
                </p:nvSpPr>
                <p:spPr bwMode="auto">
                  <a:xfrm>
                    <a:off x="1417" y="1571"/>
                    <a:ext cx="12" cy="17"/>
                  </a:xfrm>
                  <a:custGeom>
                    <a:avLst/>
                    <a:gdLst/>
                    <a:ahLst/>
                    <a:cxnLst>
                      <a:cxn ang="0">
                        <a:pos x="35" y="32"/>
                      </a:cxn>
                      <a:cxn ang="0">
                        <a:pos x="22" y="42"/>
                      </a:cxn>
                      <a:cxn ang="0">
                        <a:pos x="10" y="51"/>
                      </a:cxn>
                      <a:cxn ang="0">
                        <a:pos x="0" y="38"/>
                      </a:cxn>
                      <a:cxn ang="0">
                        <a:pos x="18" y="0"/>
                      </a:cxn>
                      <a:cxn ang="0">
                        <a:pos x="22" y="10"/>
                      </a:cxn>
                      <a:cxn ang="0">
                        <a:pos x="35" y="32"/>
                      </a:cxn>
                    </a:cxnLst>
                    <a:rect l="0" t="0" r="r" b="b"/>
                    <a:pathLst>
                      <a:path w="35" h="51">
                        <a:moveTo>
                          <a:pt x="35" y="32"/>
                        </a:moveTo>
                        <a:lnTo>
                          <a:pt x="22" y="42"/>
                        </a:lnTo>
                        <a:lnTo>
                          <a:pt x="10" y="51"/>
                        </a:lnTo>
                        <a:lnTo>
                          <a:pt x="0" y="38"/>
                        </a:lnTo>
                        <a:lnTo>
                          <a:pt x="18" y="0"/>
                        </a:lnTo>
                        <a:lnTo>
                          <a:pt x="22" y="10"/>
                        </a:lnTo>
                        <a:lnTo>
                          <a:pt x="35" y="32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8" name="Freeform 42"/>
                  <p:cNvSpPr>
                    <a:spLocks/>
                  </p:cNvSpPr>
                  <p:nvPr/>
                </p:nvSpPr>
                <p:spPr bwMode="auto">
                  <a:xfrm>
                    <a:off x="1493" y="1587"/>
                    <a:ext cx="12" cy="16"/>
                  </a:xfrm>
                  <a:custGeom>
                    <a:avLst/>
                    <a:gdLst/>
                    <a:ahLst/>
                    <a:cxnLst>
                      <a:cxn ang="0">
                        <a:pos x="34" y="30"/>
                      </a:cxn>
                      <a:cxn ang="0">
                        <a:pos x="21" y="40"/>
                      </a:cxn>
                      <a:cxn ang="0">
                        <a:pos x="10" y="48"/>
                      </a:cxn>
                      <a:cxn ang="0">
                        <a:pos x="0" y="35"/>
                      </a:cxn>
                      <a:cxn ang="0">
                        <a:pos x="17" y="0"/>
                      </a:cxn>
                      <a:cxn ang="0">
                        <a:pos x="21" y="10"/>
                      </a:cxn>
                      <a:cxn ang="0">
                        <a:pos x="34" y="30"/>
                      </a:cxn>
                    </a:cxnLst>
                    <a:rect l="0" t="0" r="r" b="b"/>
                    <a:pathLst>
                      <a:path w="34" h="48">
                        <a:moveTo>
                          <a:pt x="34" y="30"/>
                        </a:moveTo>
                        <a:lnTo>
                          <a:pt x="21" y="40"/>
                        </a:lnTo>
                        <a:lnTo>
                          <a:pt x="10" y="48"/>
                        </a:lnTo>
                        <a:lnTo>
                          <a:pt x="0" y="35"/>
                        </a:lnTo>
                        <a:lnTo>
                          <a:pt x="17" y="0"/>
                        </a:lnTo>
                        <a:lnTo>
                          <a:pt x="21" y="10"/>
                        </a:lnTo>
                        <a:lnTo>
                          <a:pt x="34" y="30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sp>
              <p:nvSpPr>
                <p:cNvPr id="101419" name="Freeform 43"/>
                <p:cNvSpPr>
                  <a:spLocks/>
                </p:cNvSpPr>
                <p:nvPr/>
              </p:nvSpPr>
              <p:spPr bwMode="auto">
                <a:xfrm>
                  <a:off x="1361" y="1496"/>
                  <a:ext cx="45" cy="65"/>
                </a:xfrm>
                <a:custGeom>
                  <a:avLst/>
                  <a:gdLst/>
                  <a:ahLst/>
                  <a:cxnLst>
                    <a:cxn ang="0">
                      <a:pos x="78" y="0"/>
                    </a:cxn>
                    <a:cxn ang="0">
                      <a:pos x="70" y="0"/>
                    </a:cxn>
                    <a:cxn ang="0">
                      <a:pos x="59" y="13"/>
                    </a:cxn>
                    <a:cxn ang="0">
                      <a:pos x="56" y="31"/>
                    </a:cxn>
                    <a:cxn ang="0">
                      <a:pos x="56" y="38"/>
                    </a:cxn>
                    <a:cxn ang="0">
                      <a:pos x="62" y="47"/>
                    </a:cxn>
                    <a:cxn ang="0">
                      <a:pos x="78" y="55"/>
                    </a:cxn>
                    <a:cxn ang="0">
                      <a:pos x="106" y="78"/>
                    </a:cxn>
                    <a:cxn ang="0">
                      <a:pos x="113" y="82"/>
                    </a:cxn>
                    <a:cxn ang="0">
                      <a:pos x="122" y="86"/>
                    </a:cxn>
                    <a:cxn ang="0">
                      <a:pos x="129" y="102"/>
                    </a:cxn>
                    <a:cxn ang="0">
                      <a:pos x="125" y="117"/>
                    </a:cxn>
                    <a:cxn ang="0">
                      <a:pos x="118" y="120"/>
                    </a:cxn>
                    <a:cxn ang="0">
                      <a:pos x="103" y="132"/>
                    </a:cxn>
                    <a:cxn ang="0">
                      <a:pos x="103" y="147"/>
                    </a:cxn>
                    <a:cxn ang="0">
                      <a:pos x="110" y="156"/>
                    </a:cxn>
                    <a:cxn ang="0">
                      <a:pos x="130" y="167"/>
                    </a:cxn>
                    <a:cxn ang="0">
                      <a:pos x="133" y="182"/>
                    </a:cxn>
                    <a:cxn ang="0">
                      <a:pos x="133" y="189"/>
                    </a:cxn>
                    <a:cxn ang="0">
                      <a:pos x="118" y="195"/>
                    </a:cxn>
                    <a:cxn ang="0">
                      <a:pos x="109" y="195"/>
                    </a:cxn>
                    <a:cxn ang="0">
                      <a:pos x="86" y="195"/>
                    </a:cxn>
                    <a:cxn ang="0">
                      <a:pos x="70" y="189"/>
                    </a:cxn>
                    <a:cxn ang="0">
                      <a:pos x="62" y="180"/>
                    </a:cxn>
                    <a:cxn ang="0">
                      <a:pos x="59" y="173"/>
                    </a:cxn>
                    <a:cxn ang="0">
                      <a:pos x="59" y="122"/>
                    </a:cxn>
                    <a:cxn ang="0">
                      <a:pos x="55" y="113"/>
                    </a:cxn>
                    <a:cxn ang="0">
                      <a:pos x="46" y="110"/>
                    </a:cxn>
                    <a:cxn ang="0">
                      <a:pos x="36" y="102"/>
                    </a:cxn>
                    <a:cxn ang="0">
                      <a:pos x="28" y="98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133" h="195">
                      <a:moveTo>
                        <a:pt x="78" y="0"/>
                      </a:moveTo>
                      <a:lnTo>
                        <a:pt x="70" y="0"/>
                      </a:lnTo>
                      <a:lnTo>
                        <a:pt x="59" y="13"/>
                      </a:lnTo>
                      <a:lnTo>
                        <a:pt x="56" y="31"/>
                      </a:lnTo>
                      <a:lnTo>
                        <a:pt x="56" y="38"/>
                      </a:lnTo>
                      <a:lnTo>
                        <a:pt x="62" y="47"/>
                      </a:lnTo>
                      <a:lnTo>
                        <a:pt x="78" y="55"/>
                      </a:lnTo>
                      <a:lnTo>
                        <a:pt x="106" y="78"/>
                      </a:lnTo>
                      <a:lnTo>
                        <a:pt x="113" y="82"/>
                      </a:lnTo>
                      <a:lnTo>
                        <a:pt x="122" y="86"/>
                      </a:lnTo>
                      <a:lnTo>
                        <a:pt x="129" y="102"/>
                      </a:lnTo>
                      <a:lnTo>
                        <a:pt x="125" y="117"/>
                      </a:lnTo>
                      <a:lnTo>
                        <a:pt x="118" y="120"/>
                      </a:lnTo>
                      <a:lnTo>
                        <a:pt x="103" y="132"/>
                      </a:lnTo>
                      <a:lnTo>
                        <a:pt x="103" y="147"/>
                      </a:lnTo>
                      <a:lnTo>
                        <a:pt x="110" y="156"/>
                      </a:lnTo>
                      <a:lnTo>
                        <a:pt x="130" y="167"/>
                      </a:lnTo>
                      <a:lnTo>
                        <a:pt x="133" y="182"/>
                      </a:lnTo>
                      <a:lnTo>
                        <a:pt x="133" y="189"/>
                      </a:lnTo>
                      <a:lnTo>
                        <a:pt x="118" y="195"/>
                      </a:lnTo>
                      <a:lnTo>
                        <a:pt x="109" y="195"/>
                      </a:lnTo>
                      <a:lnTo>
                        <a:pt x="86" y="195"/>
                      </a:lnTo>
                      <a:lnTo>
                        <a:pt x="70" y="189"/>
                      </a:lnTo>
                      <a:lnTo>
                        <a:pt x="62" y="180"/>
                      </a:lnTo>
                      <a:lnTo>
                        <a:pt x="59" y="173"/>
                      </a:lnTo>
                      <a:lnTo>
                        <a:pt x="59" y="122"/>
                      </a:lnTo>
                      <a:lnTo>
                        <a:pt x="55" y="113"/>
                      </a:lnTo>
                      <a:lnTo>
                        <a:pt x="46" y="110"/>
                      </a:lnTo>
                      <a:lnTo>
                        <a:pt x="36" y="102"/>
                      </a:lnTo>
                      <a:lnTo>
                        <a:pt x="28" y="98"/>
                      </a:lnTo>
                      <a:lnTo>
                        <a:pt x="0" y="102"/>
                      </a:lnTo>
                    </a:path>
                  </a:pathLst>
                </a:custGeom>
                <a:noFill/>
                <a:ln w="11113">
                  <a:solidFill>
                    <a:srgbClr val="31650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101420" name="Group 44"/>
                <p:cNvGrpSpPr>
                  <a:grpSpLocks/>
                </p:cNvGrpSpPr>
                <p:nvPr/>
              </p:nvGrpSpPr>
              <p:grpSpPr bwMode="auto">
                <a:xfrm>
                  <a:off x="1392" y="1478"/>
                  <a:ext cx="119" cy="124"/>
                  <a:chOff x="1392" y="1478"/>
                  <a:chExt cx="119" cy="124"/>
                </a:xfrm>
              </p:grpSpPr>
              <p:sp>
                <p:nvSpPr>
                  <p:cNvPr id="101421" name="Freeform 45"/>
                  <p:cNvSpPr>
                    <a:spLocks/>
                  </p:cNvSpPr>
                  <p:nvPr/>
                </p:nvSpPr>
                <p:spPr bwMode="auto">
                  <a:xfrm>
                    <a:off x="1451" y="1580"/>
                    <a:ext cx="35" cy="22"/>
                  </a:xfrm>
                  <a:custGeom>
                    <a:avLst/>
                    <a:gdLst/>
                    <a:ahLst/>
                    <a:cxnLst>
                      <a:cxn ang="0">
                        <a:pos x="35" y="13"/>
                      </a:cxn>
                      <a:cxn ang="0">
                        <a:pos x="35" y="23"/>
                      </a:cxn>
                      <a:cxn ang="0">
                        <a:pos x="35" y="31"/>
                      </a:cxn>
                      <a:cxn ang="0">
                        <a:pos x="17" y="37"/>
                      </a:cxn>
                      <a:cxn ang="0">
                        <a:pos x="0" y="42"/>
                      </a:cxn>
                      <a:cxn ang="0">
                        <a:pos x="3" y="59"/>
                      </a:cxn>
                      <a:cxn ang="0">
                        <a:pos x="17" y="65"/>
                      </a:cxn>
                      <a:cxn ang="0">
                        <a:pos x="35" y="52"/>
                      </a:cxn>
                      <a:cxn ang="0">
                        <a:pos x="53" y="52"/>
                      </a:cxn>
                      <a:cxn ang="0">
                        <a:pos x="80" y="61"/>
                      </a:cxn>
                      <a:cxn ang="0">
                        <a:pos x="88" y="62"/>
                      </a:cxn>
                      <a:cxn ang="0">
                        <a:pos x="104" y="52"/>
                      </a:cxn>
                      <a:cxn ang="0">
                        <a:pos x="104" y="42"/>
                      </a:cxn>
                      <a:cxn ang="0">
                        <a:pos x="77" y="38"/>
                      </a:cxn>
                      <a:cxn ang="0">
                        <a:pos x="68" y="38"/>
                      </a:cxn>
                      <a:cxn ang="0">
                        <a:pos x="61" y="28"/>
                      </a:cxn>
                      <a:cxn ang="0">
                        <a:pos x="61" y="0"/>
                      </a:cxn>
                      <a:cxn ang="0">
                        <a:pos x="35" y="13"/>
                      </a:cxn>
                    </a:cxnLst>
                    <a:rect l="0" t="0" r="r" b="b"/>
                    <a:pathLst>
                      <a:path w="104" h="65">
                        <a:moveTo>
                          <a:pt x="35" y="13"/>
                        </a:moveTo>
                        <a:lnTo>
                          <a:pt x="35" y="23"/>
                        </a:lnTo>
                        <a:lnTo>
                          <a:pt x="35" y="31"/>
                        </a:lnTo>
                        <a:lnTo>
                          <a:pt x="17" y="37"/>
                        </a:lnTo>
                        <a:lnTo>
                          <a:pt x="0" y="42"/>
                        </a:lnTo>
                        <a:lnTo>
                          <a:pt x="3" y="59"/>
                        </a:lnTo>
                        <a:lnTo>
                          <a:pt x="17" y="65"/>
                        </a:lnTo>
                        <a:lnTo>
                          <a:pt x="35" y="52"/>
                        </a:lnTo>
                        <a:lnTo>
                          <a:pt x="53" y="52"/>
                        </a:lnTo>
                        <a:lnTo>
                          <a:pt x="80" y="61"/>
                        </a:lnTo>
                        <a:lnTo>
                          <a:pt x="88" y="62"/>
                        </a:lnTo>
                        <a:lnTo>
                          <a:pt x="104" y="52"/>
                        </a:lnTo>
                        <a:lnTo>
                          <a:pt x="104" y="42"/>
                        </a:lnTo>
                        <a:lnTo>
                          <a:pt x="77" y="38"/>
                        </a:lnTo>
                        <a:lnTo>
                          <a:pt x="68" y="38"/>
                        </a:lnTo>
                        <a:lnTo>
                          <a:pt x="61" y="28"/>
                        </a:lnTo>
                        <a:lnTo>
                          <a:pt x="61" y="0"/>
                        </a:lnTo>
                        <a:lnTo>
                          <a:pt x="35" y="13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22" name="Freeform 46"/>
                  <p:cNvSpPr>
                    <a:spLocks/>
                  </p:cNvSpPr>
                  <p:nvPr/>
                </p:nvSpPr>
                <p:spPr bwMode="auto">
                  <a:xfrm>
                    <a:off x="1408" y="1554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8" y="0"/>
                      </a:cxn>
                      <a:cxn ang="0">
                        <a:pos x="26" y="31"/>
                      </a:cxn>
                      <a:cxn ang="0">
                        <a:pos x="0" y="31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8" h="31">
                        <a:moveTo>
                          <a:pt x="0" y="0"/>
                        </a:moveTo>
                        <a:lnTo>
                          <a:pt x="28" y="0"/>
                        </a:lnTo>
                        <a:lnTo>
                          <a:pt x="26" y="31"/>
                        </a:lnTo>
                        <a:lnTo>
                          <a:pt x="0" y="3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23" name="Freeform 47"/>
                  <p:cNvSpPr>
                    <a:spLocks/>
                  </p:cNvSpPr>
                  <p:nvPr/>
                </p:nvSpPr>
                <p:spPr bwMode="auto">
                  <a:xfrm>
                    <a:off x="1392" y="1478"/>
                    <a:ext cx="119" cy="114"/>
                  </a:xfrm>
                  <a:custGeom>
                    <a:avLst/>
                    <a:gdLst/>
                    <a:ahLst/>
                    <a:cxnLst>
                      <a:cxn ang="0">
                        <a:pos x="13" y="78"/>
                      </a:cxn>
                      <a:cxn ang="0">
                        <a:pos x="36" y="61"/>
                      </a:cxn>
                      <a:cxn ang="0">
                        <a:pos x="53" y="56"/>
                      </a:cxn>
                      <a:cxn ang="0">
                        <a:pos x="66" y="55"/>
                      </a:cxn>
                      <a:cxn ang="0">
                        <a:pos x="119" y="71"/>
                      </a:cxn>
                      <a:cxn ang="0">
                        <a:pos x="83" y="31"/>
                      </a:cxn>
                      <a:cxn ang="0">
                        <a:pos x="82" y="13"/>
                      </a:cxn>
                      <a:cxn ang="0">
                        <a:pos x="113" y="1"/>
                      </a:cxn>
                      <a:cxn ang="0">
                        <a:pos x="163" y="1"/>
                      </a:cxn>
                      <a:cxn ang="0">
                        <a:pos x="234" y="32"/>
                      </a:cxn>
                      <a:cxn ang="0">
                        <a:pos x="257" y="51"/>
                      </a:cxn>
                      <a:cxn ang="0">
                        <a:pos x="294" y="86"/>
                      </a:cxn>
                      <a:cxn ang="0">
                        <a:pos x="328" y="124"/>
                      </a:cxn>
                      <a:cxn ang="0">
                        <a:pos x="347" y="162"/>
                      </a:cxn>
                      <a:cxn ang="0">
                        <a:pos x="356" y="209"/>
                      </a:cxn>
                      <a:cxn ang="0">
                        <a:pos x="354" y="265"/>
                      </a:cxn>
                      <a:cxn ang="0">
                        <a:pos x="307" y="234"/>
                      </a:cxn>
                      <a:cxn ang="0">
                        <a:pos x="287" y="226"/>
                      </a:cxn>
                      <a:cxn ang="0">
                        <a:pos x="270" y="223"/>
                      </a:cxn>
                      <a:cxn ang="0">
                        <a:pos x="328" y="301"/>
                      </a:cxn>
                      <a:cxn ang="0">
                        <a:pos x="306" y="323"/>
                      </a:cxn>
                      <a:cxn ang="0">
                        <a:pos x="279" y="340"/>
                      </a:cxn>
                      <a:cxn ang="0">
                        <a:pos x="243" y="325"/>
                      </a:cxn>
                      <a:cxn ang="0">
                        <a:pos x="214" y="325"/>
                      </a:cxn>
                      <a:cxn ang="0">
                        <a:pos x="153" y="295"/>
                      </a:cxn>
                      <a:cxn ang="0">
                        <a:pos x="143" y="287"/>
                      </a:cxn>
                      <a:cxn ang="0">
                        <a:pos x="59" y="256"/>
                      </a:cxn>
                      <a:cxn ang="0">
                        <a:pos x="96" y="226"/>
                      </a:cxn>
                      <a:cxn ang="0">
                        <a:pos x="84" y="203"/>
                      </a:cxn>
                      <a:cxn ang="0">
                        <a:pos x="69" y="172"/>
                      </a:cxn>
                      <a:cxn ang="0">
                        <a:pos x="69" y="136"/>
                      </a:cxn>
                      <a:cxn ang="0">
                        <a:pos x="52" y="124"/>
                      </a:cxn>
                      <a:cxn ang="0">
                        <a:pos x="6" y="151"/>
                      </a:cxn>
                      <a:cxn ang="0">
                        <a:pos x="0" y="124"/>
                      </a:cxn>
                    </a:cxnLst>
                    <a:rect l="0" t="0" r="r" b="b"/>
                    <a:pathLst>
                      <a:path w="356" h="340">
                        <a:moveTo>
                          <a:pt x="13" y="95"/>
                        </a:moveTo>
                        <a:lnTo>
                          <a:pt x="13" y="78"/>
                        </a:lnTo>
                        <a:lnTo>
                          <a:pt x="25" y="51"/>
                        </a:lnTo>
                        <a:lnTo>
                          <a:pt x="36" y="61"/>
                        </a:lnTo>
                        <a:lnTo>
                          <a:pt x="46" y="42"/>
                        </a:lnTo>
                        <a:lnTo>
                          <a:pt x="53" y="56"/>
                        </a:lnTo>
                        <a:lnTo>
                          <a:pt x="64" y="37"/>
                        </a:lnTo>
                        <a:lnTo>
                          <a:pt x="66" y="55"/>
                        </a:lnTo>
                        <a:lnTo>
                          <a:pt x="97" y="61"/>
                        </a:lnTo>
                        <a:lnTo>
                          <a:pt x="119" y="71"/>
                        </a:lnTo>
                        <a:lnTo>
                          <a:pt x="102" y="39"/>
                        </a:lnTo>
                        <a:lnTo>
                          <a:pt x="83" y="31"/>
                        </a:lnTo>
                        <a:lnTo>
                          <a:pt x="74" y="24"/>
                        </a:lnTo>
                        <a:lnTo>
                          <a:pt x="82" y="13"/>
                        </a:lnTo>
                        <a:lnTo>
                          <a:pt x="94" y="6"/>
                        </a:lnTo>
                        <a:lnTo>
                          <a:pt x="113" y="1"/>
                        </a:lnTo>
                        <a:lnTo>
                          <a:pt x="134" y="0"/>
                        </a:lnTo>
                        <a:lnTo>
                          <a:pt x="163" y="1"/>
                        </a:lnTo>
                        <a:lnTo>
                          <a:pt x="201" y="13"/>
                        </a:lnTo>
                        <a:lnTo>
                          <a:pt x="234" y="32"/>
                        </a:lnTo>
                        <a:lnTo>
                          <a:pt x="247" y="41"/>
                        </a:lnTo>
                        <a:lnTo>
                          <a:pt x="257" y="51"/>
                        </a:lnTo>
                        <a:lnTo>
                          <a:pt x="287" y="75"/>
                        </a:lnTo>
                        <a:lnTo>
                          <a:pt x="294" y="86"/>
                        </a:lnTo>
                        <a:lnTo>
                          <a:pt x="313" y="103"/>
                        </a:lnTo>
                        <a:lnTo>
                          <a:pt x="328" y="124"/>
                        </a:lnTo>
                        <a:lnTo>
                          <a:pt x="341" y="143"/>
                        </a:lnTo>
                        <a:lnTo>
                          <a:pt x="347" y="162"/>
                        </a:lnTo>
                        <a:lnTo>
                          <a:pt x="351" y="179"/>
                        </a:lnTo>
                        <a:lnTo>
                          <a:pt x="356" y="209"/>
                        </a:lnTo>
                        <a:lnTo>
                          <a:pt x="356" y="239"/>
                        </a:lnTo>
                        <a:lnTo>
                          <a:pt x="354" y="265"/>
                        </a:lnTo>
                        <a:lnTo>
                          <a:pt x="320" y="239"/>
                        </a:lnTo>
                        <a:lnTo>
                          <a:pt x="307" y="234"/>
                        </a:lnTo>
                        <a:lnTo>
                          <a:pt x="297" y="230"/>
                        </a:lnTo>
                        <a:lnTo>
                          <a:pt x="287" y="226"/>
                        </a:lnTo>
                        <a:lnTo>
                          <a:pt x="277" y="226"/>
                        </a:lnTo>
                        <a:lnTo>
                          <a:pt x="270" y="223"/>
                        </a:lnTo>
                        <a:lnTo>
                          <a:pt x="273" y="244"/>
                        </a:lnTo>
                        <a:lnTo>
                          <a:pt x="328" y="301"/>
                        </a:lnTo>
                        <a:lnTo>
                          <a:pt x="317" y="313"/>
                        </a:lnTo>
                        <a:lnTo>
                          <a:pt x="306" y="323"/>
                        </a:lnTo>
                        <a:lnTo>
                          <a:pt x="293" y="333"/>
                        </a:lnTo>
                        <a:lnTo>
                          <a:pt x="279" y="340"/>
                        </a:lnTo>
                        <a:lnTo>
                          <a:pt x="249" y="312"/>
                        </a:lnTo>
                        <a:lnTo>
                          <a:pt x="243" y="325"/>
                        </a:lnTo>
                        <a:lnTo>
                          <a:pt x="229" y="328"/>
                        </a:lnTo>
                        <a:lnTo>
                          <a:pt x="214" y="325"/>
                        </a:lnTo>
                        <a:lnTo>
                          <a:pt x="183" y="313"/>
                        </a:lnTo>
                        <a:lnTo>
                          <a:pt x="153" y="295"/>
                        </a:lnTo>
                        <a:lnTo>
                          <a:pt x="147" y="257"/>
                        </a:lnTo>
                        <a:lnTo>
                          <a:pt x="143" y="287"/>
                        </a:lnTo>
                        <a:lnTo>
                          <a:pt x="96" y="273"/>
                        </a:lnTo>
                        <a:lnTo>
                          <a:pt x="59" y="256"/>
                        </a:lnTo>
                        <a:lnTo>
                          <a:pt x="60" y="234"/>
                        </a:lnTo>
                        <a:lnTo>
                          <a:pt x="96" y="226"/>
                        </a:lnTo>
                        <a:lnTo>
                          <a:pt x="93" y="206"/>
                        </a:lnTo>
                        <a:lnTo>
                          <a:pt x="84" y="203"/>
                        </a:lnTo>
                        <a:lnTo>
                          <a:pt x="73" y="185"/>
                        </a:lnTo>
                        <a:lnTo>
                          <a:pt x="69" y="172"/>
                        </a:lnTo>
                        <a:lnTo>
                          <a:pt x="66" y="164"/>
                        </a:lnTo>
                        <a:lnTo>
                          <a:pt x="69" y="136"/>
                        </a:lnTo>
                        <a:lnTo>
                          <a:pt x="77" y="117"/>
                        </a:lnTo>
                        <a:lnTo>
                          <a:pt x="52" y="124"/>
                        </a:lnTo>
                        <a:lnTo>
                          <a:pt x="27" y="131"/>
                        </a:lnTo>
                        <a:lnTo>
                          <a:pt x="6" y="151"/>
                        </a:lnTo>
                        <a:lnTo>
                          <a:pt x="5" y="136"/>
                        </a:lnTo>
                        <a:lnTo>
                          <a:pt x="0" y="124"/>
                        </a:lnTo>
                        <a:lnTo>
                          <a:pt x="13" y="95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101424" name="Group 48"/>
                <p:cNvGrpSpPr>
                  <a:grpSpLocks/>
                </p:cNvGrpSpPr>
                <p:nvPr/>
              </p:nvGrpSpPr>
              <p:grpSpPr bwMode="auto">
                <a:xfrm>
                  <a:off x="1327" y="1538"/>
                  <a:ext cx="240" cy="125"/>
                  <a:chOff x="1327" y="1538"/>
                  <a:chExt cx="240" cy="125"/>
                </a:xfrm>
              </p:grpSpPr>
              <p:grpSp>
                <p:nvGrpSpPr>
                  <p:cNvPr id="10142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460" y="1538"/>
                    <a:ext cx="107" cy="125"/>
                    <a:chOff x="1460" y="1538"/>
                    <a:chExt cx="107" cy="125"/>
                  </a:xfrm>
                </p:grpSpPr>
                <p:sp>
                  <p:nvSpPr>
                    <p:cNvPr id="101426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528" y="1538"/>
                      <a:ext cx="39" cy="60"/>
                    </a:xfrm>
                    <a:custGeom>
                      <a:avLst/>
                      <a:gdLst/>
                      <a:ahLst/>
                      <a:cxnLst>
                        <a:cxn ang="0">
                          <a:pos x="117" y="0"/>
                        </a:cxn>
                        <a:cxn ang="0">
                          <a:pos x="117" y="21"/>
                        </a:cxn>
                        <a:cxn ang="0">
                          <a:pos x="117" y="31"/>
                        </a:cxn>
                        <a:cxn ang="0">
                          <a:pos x="117" y="46"/>
                        </a:cxn>
                        <a:cxn ang="0">
                          <a:pos x="114" y="61"/>
                        </a:cxn>
                        <a:cxn ang="0">
                          <a:pos x="112" y="71"/>
                        </a:cxn>
                        <a:cxn ang="0">
                          <a:pos x="105" y="85"/>
                        </a:cxn>
                        <a:cxn ang="0">
                          <a:pos x="101" y="96"/>
                        </a:cxn>
                        <a:cxn ang="0">
                          <a:pos x="71" y="137"/>
                        </a:cxn>
                        <a:cxn ang="0">
                          <a:pos x="48" y="180"/>
                        </a:cxn>
                        <a:cxn ang="0">
                          <a:pos x="34" y="150"/>
                        </a:cxn>
                        <a:cxn ang="0">
                          <a:pos x="30" y="108"/>
                        </a:cxn>
                        <a:cxn ang="0">
                          <a:pos x="20" y="89"/>
                        </a:cxn>
                        <a:cxn ang="0">
                          <a:pos x="11" y="75"/>
                        </a:cxn>
                        <a:cxn ang="0">
                          <a:pos x="5" y="58"/>
                        </a:cxn>
                        <a:cxn ang="0">
                          <a:pos x="4" y="44"/>
                        </a:cxn>
                        <a:cxn ang="0">
                          <a:pos x="1" y="33"/>
                        </a:cxn>
                        <a:cxn ang="0">
                          <a:pos x="0" y="17"/>
                        </a:cxn>
                        <a:cxn ang="0">
                          <a:pos x="15" y="29"/>
                        </a:cxn>
                        <a:cxn ang="0">
                          <a:pos x="24" y="33"/>
                        </a:cxn>
                        <a:cxn ang="0">
                          <a:pos x="32" y="40"/>
                        </a:cxn>
                        <a:cxn ang="0">
                          <a:pos x="39" y="46"/>
                        </a:cxn>
                        <a:cxn ang="0">
                          <a:pos x="58" y="74"/>
                        </a:cxn>
                        <a:cxn ang="0">
                          <a:pos x="62" y="58"/>
                        </a:cxn>
                        <a:cxn ang="0">
                          <a:pos x="71" y="46"/>
                        </a:cxn>
                        <a:cxn ang="0">
                          <a:pos x="75" y="37"/>
                        </a:cxn>
                        <a:cxn ang="0">
                          <a:pos x="89" y="29"/>
                        </a:cxn>
                        <a:cxn ang="0">
                          <a:pos x="97" y="17"/>
                        </a:cxn>
                        <a:cxn ang="0">
                          <a:pos x="105" y="9"/>
                        </a:cxn>
                        <a:cxn ang="0">
                          <a:pos x="117" y="0"/>
                        </a:cxn>
                      </a:cxnLst>
                      <a:rect l="0" t="0" r="r" b="b"/>
                      <a:pathLst>
                        <a:path w="117" h="180">
                          <a:moveTo>
                            <a:pt x="117" y="0"/>
                          </a:moveTo>
                          <a:lnTo>
                            <a:pt x="117" y="21"/>
                          </a:lnTo>
                          <a:lnTo>
                            <a:pt x="117" y="31"/>
                          </a:lnTo>
                          <a:lnTo>
                            <a:pt x="117" y="46"/>
                          </a:lnTo>
                          <a:lnTo>
                            <a:pt x="114" y="61"/>
                          </a:lnTo>
                          <a:lnTo>
                            <a:pt x="112" y="71"/>
                          </a:lnTo>
                          <a:lnTo>
                            <a:pt x="105" y="85"/>
                          </a:lnTo>
                          <a:lnTo>
                            <a:pt x="101" y="96"/>
                          </a:lnTo>
                          <a:lnTo>
                            <a:pt x="71" y="137"/>
                          </a:lnTo>
                          <a:lnTo>
                            <a:pt x="48" y="180"/>
                          </a:lnTo>
                          <a:lnTo>
                            <a:pt x="34" y="150"/>
                          </a:lnTo>
                          <a:lnTo>
                            <a:pt x="30" y="108"/>
                          </a:lnTo>
                          <a:lnTo>
                            <a:pt x="20" y="89"/>
                          </a:lnTo>
                          <a:lnTo>
                            <a:pt x="11" y="75"/>
                          </a:lnTo>
                          <a:lnTo>
                            <a:pt x="5" y="58"/>
                          </a:lnTo>
                          <a:lnTo>
                            <a:pt x="4" y="44"/>
                          </a:lnTo>
                          <a:lnTo>
                            <a:pt x="1" y="33"/>
                          </a:lnTo>
                          <a:lnTo>
                            <a:pt x="0" y="17"/>
                          </a:lnTo>
                          <a:lnTo>
                            <a:pt x="15" y="29"/>
                          </a:lnTo>
                          <a:lnTo>
                            <a:pt x="24" y="33"/>
                          </a:lnTo>
                          <a:lnTo>
                            <a:pt x="32" y="40"/>
                          </a:lnTo>
                          <a:lnTo>
                            <a:pt x="39" y="46"/>
                          </a:lnTo>
                          <a:lnTo>
                            <a:pt x="58" y="74"/>
                          </a:lnTo>
                          <a:lnTo>
                            <a:pt x="62" y="58"/>
                          </a:lnTo>
                          <a:lnTo>
                            <a:pt x="71" y="46"/>
                          </a:lnTo>
                          <a:lnTo>
                            <a:pt x="75" y="37"/>
                          </a:lnTo>
                          <a:lnTo>
                            <a:pt x="89" y="29"/>
                          </a:lnTo>
                          <a:lnTo>
                            <a:pt x="97" y="17"/>
                          </a:lnTo>
                          <a:lnTo>
                            <a:pt x="105" y="9"/>
                          </a:lnTo>
                          <a:lnTo>
                            <a:pt x="117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27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526" y="1572"/>
                      <a:ext cx="40" cy="57"/>
                    </a:xfrm>
                    <a:custGeom>
                      <a:avLst/>
                      <a:gdLst/>
                      <a:ahLst/>
                      <a:cxnLst>
                        <a:cxn ang="0">
                          <a:pos x="120" y="17"/>
                        </a:cxn>
                        <a:cxn ang="0">
                          <a:pos x="94" y="31"/>
                        </a:cxn>
                        <a:cxn ang="0">
                          <a:pos x="88" y="37"/>
                        </a:cxn>
                        <a:cxn ang="0">
                          <a:pos x="78" y="44"/>
                        </a:cxn>
                        <a:cxn ang="0">
                          <a:pos x="70" y="51"/>
                        </a:cxn>
                        <a:cxn ang="0">
                          <a:pos x="51" y="78"/>
                        </a:cxn>
                        <a:cxn ang="0">
                          <a:pos x="36" y="40"/>
                        </a:cxn>
                        <a:cxn ang="0">
                          <a:pos x="24" y="28"/>
                        </a:cxn>
                        <a:cxn ang="0">
                          <a:pos x="13" y="16"/>
                        </a:cxn>
                        <a:cxn ang="0">
                          <a:pos x="0" y="0"/>
                        </a:cxn>
                        <a:cxn ang="0">
                          <a:pos x="0" y="21"/>
                        </a:cxn>
                        <a:cxn ang="0">
                          <a:pos x="3" y="48"/>
                        </a:cxn>
                        <a:cxn ang="0">
                          <a:pos x="3" y="65"/>
                        </a:cxn>
                        <a:cxn ang="0">
                          <a:pos x="4" y="78"/>
                        </a:cxn>
                        <a:cxn ang="0">
                          <a:pos x="8" y="93"/>
                        </a:cxn>
                        <a:cxn ang="0">
                          <a:pos x="10" y="116"/>
                        </a:cxn>
                        <a:cxn ang="0">
                          <a:pos x="13" y="127"/>
                        </a:cxn>
                        <a:cxn ang="0">
                          <a:pos x="3" y="164"/>
                        </a:cxn>
                        <a:cxn ang="0">
                          <a:pos x="4" y="172"/>
                        </a:cxn>
                        <a:cxn ang="0">
                          <a:pos x="36" y="161"/>
                        </a:cxn>
                        <a:cxn ang="0">
                          <a:pos x="50" y="127"/>
                        </a:cxn>
                        <a:cxn ang="0">
                          <a:pos x="60" y="119"/>
                        </a:cxn>
                        <a:cxn ang="0">
                          <a:pos x="74" y="110"/>
                        </a:cxn>
                        <a:cxn ang="0">
                          <a:pos x="88" y="97"/>
                        </a:cxn>
                        <a:cxn ang="0">
                          <a:pos x="98" y="86"/>
                        </a:cxn>
                        <a:cxn ang="0">
                          <a:pos x="104" y="72"/>
                        </a:cxn>
                        <a:cxn ang="0">
                          <a:pos x="108" y="61"/>
                        </a:cxn>
                        <a:cxn ang="0">
                          <a:pos x="115" y="45"/>
                        </a:cxn>
                        <a:cxn ang="0">
                          <a:pos x="117" y="31"/>
                        </a:cxn>
                        <a:cxn ang="0">
                          <a:pos x="120" y="17"/>
                        </a:cxn>
                      </a:cxnLst>
                      <a:rect l="0" t="0" r="r" b="b"/>
                      <a:pathLst>
                        <a:path w="120" h="172">
                          <a:moveTo>
                            <a:pt x="120" y="17"/>
                          </a:moveTo>
                          <a:lnTo>
                            <a:pt x="94" y="31"/>
                          </a:lnTo>
                          <a:lnTo>
                            <a:pt x="88" y="37"/>
                          </a:lnTo>
                          <a:lnTo>
                            <a:pt x="78" y="44"/>
                          </a:lnTo>
                          <a:lnTo>
                            <a:pt x="70" y="51"/>
                          </a:lnTo>
                          <a:lnTo>
                            <a:pt x="51" y="78"/>
                          </a:lnTo>
                          <a:lnTo>
                            <a:pt x="36" y="40"/>
                          </a:lnTo>
                          <a:lnTo>
                            <a:pt x="24" y="28"/>
                          </a:lnTo>
                          <a:lnTo>
                            <a:pt x="13" y="16"/>
                          </a:ln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3" y="48"/>
                          </a:lnTo>
                          <a:lnTo>
                            <a:pt x="3" y="65"/>
                          </a:lnTo>
                          <a:lnTo>
                            <a:pt x="4" y="78"/>
                          </a:lnTo>
                          <a:lnTo>
                            <a:pt x="8" y="93"/>
                          </a:lnTo>
                          <a:lnTo>
                            <a:pt x="10" y="116"/>
                          </a:lnTo>
                          <a:lnTo>
                            <a:pt x="13" y="127"/>
                          </a:lnTo>
                          <a:lnTo>
                            <a:pt x="3" y="164"/>
                          </a:lnTo>
                          <a:lnTo>
                            <a:pt x="4" y="172"/>
                          </a:lnTo>
                          <a:lnTo>
                            <a:pt x="36" y="161"/>
                          </a:lnTo>
                          <a:lnTo>
                            <a:pt x="50" y="127"/>
                          </a:lnTo>
                          <a:lnTo>
                            <a:pt x="60" y="119"/>
                          </a:lnTo>
                          <a:lnTo>
                            <a:pt x="74" y="110"/>
                          </a:lnTo>
                          <a:lnTo>
                            <a:pt x="88" y="97"/>
                          </a:lnTo>
                          <a:lnTo>
                            <a:pt x="98" y="86"/>
                          </a:lnTo>
                          <a:lnTo>
                            <a:pt x="104" y="72"/>
                          </a:lnTo>
                          <a:lnTo>
                            <a:pt x="108" y="61"/>
                          </a:lnTo>
                          <a:lnTo>
                            <a:pt x="115" y="45"/>
                          </a:lnTo>
                          <a:lnTo>
                            <a:pt x="117" y="31"/>
                          </a:lnTo>
                          <a:lnTo>
                            <a:pt x="120" y="17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28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496" y="1609"/>
                      <a:ext cx="53" cy="44"/>
                    </a:xfrm>
                    <a:custGeom>
                      <a:avLst/>
                      <a:gdLst/>
                      <a:ahLst/>
                      <a:cxnLst>
                        <a:cxn ang="0">
                          <a:pos x="161" y="16"/>
                        </a:cxn>
                        <a:cxn ang="0">
                          <a:pos x="147" y="31"/>
                        </a:cxn>
                        <a:cxn ang="0">
                          <a:pos x="138" y="37"/>
                        </a:cxn>
                        <a:cxn ang="0">
                          <a:pos x="120" y="50"/>
                        </a:cxn>
                        <a:cxn ang="0">
                          <a:pos x="108" y="54"/>
                        </a:cxn>
                        <a:cxn ang="0">
                          <a:pos x="104" y="57"/>
                        </a:cxn>
                        <a:cxn ang="0">
                          <a:pos x="104" y="43"/>
                        </a:cxn>
                        <a:cxn ang="0">
                          <a:pos x="104" y="31"/>
                        </a:cxn>
                        <a:cxn ang="0">
                          <a:pos x="101" y="23"/>
                        </a:cxn>
                        <a:cxn ang="0">
                          <a:pos x="100" y="11"/>
                        </a:cxn>
                        <a:cxn ang="0">
                          <a:pos x="97" y="0"/>
                        </a:cxn>
                        <a:cxn ang="0">
                          <a:pos x="90" y="11"/>
                        </a:cxn>
                        <a:cxn ang="0">
                          <a:pos x="87" y="20"/>
                        </a:cxn>
                        <a:cxn ang="0">
                          <a:pos x="84" y="28"/>
                        </a:cxn>
                        <a:cxn ang="0">
                          <a:pos x="80" y="43"/>
                        </a:cxn>
                        <a:cxn ang="0">
                          <a:pos x="76" y="54"/>
                        </a:cxn>
                        <a:cxn ang="0">
                          <a:pos x="68" y="62"/>
                        </a:cxn>
                        <a:cxn ang="0">
                          <a:pos x="63" y="71"/>
                        </a:cxn>
                        <a:cxn ang="0">
                          <a:pos x="56" y="79"/>
                        </a:cxn>
                        <a:cxn ang="0">
                          <a:pos x="43" y="92"/>
                        </a:cxn>
                        <a:cxn ang="0">
                          <a:pos x="6" y="113"/>
                        </a:cxn>
                        <a:cxn ang="0">
                          <a:pos x="0" y="133"/>
                        </a:cxn>
                        <a:cxn ang="0">
                          <a:pos x="64" y="116"/>
                        </a:cxn>
                        <a:cxn ang="0">
                          <a:pos x="96" y="109"/>
                        </a:cxn>
                        <a:cxn ang="0">
                          <a:pos x="108" y="105"/>
                        </a:cxn>
                        <a:cxn ang="0">
                          <a:pos x="120" y="99"/>
                        </a:cxn>
                        <a:cxn ang="0">
                          <a:pos x="134" y="91"/>
                        </a:cxn>
                        <a:cxn ang="0">
                          <a:pos x="143" y="82"/>
                        </a:cxn>
                        <a:cxn ang="0">
                          <a:pos x="153" y="74"/>
                        </a:cxn>
                        <a:cxn ang="0">
                          <a:pos x="157" y="65"/>
                        </a:cxn>
                        <a:cxn ang="0">
                          <a:pos x="160" y="54"/>
                        </a:cxn>
                        <a:cxn ang="0">
                          <a:pos x="160" y="43"/>
                        </a:cxn>
                        <a:cxn ang="0">
                          <a:pos x="161" y="27"/>
                        </a:cxn>
                        <a:cxn ang="0">
                          <a:pos x="161" y="16"/>
                        </a:cxn>
                      </a:cxnLst>
                      <a:rect l="0" t="0" r="r" b="b"/>
                      <a:pathLst>
                        <a:path w="161" h="133">
                          <a:moveTo>
                            <a:pt x="161" y="16"/>
                          </a:moveTo>
                          <a:lnTo>
                            <a:pt x="147" y="31"/>
                          </a:lnTo>
                          <a:lnTo>
                            <a:pt x="138" y="37"/>
                          </a:lnTo>
                          <a:lnTo>
                            <a:pt x="120" y="50"/>
                          </a:lnTo>
                          <a:lnTo>
                            <a:pt x="108" y="54"/>
                          </a:lnTo>
                          <a:lnTo>
                            <a:pt x="104" y="57"/>
                          </a:lnTo>
                          <a:lnTo>
                            <a:pt x="104" y="43"/>
                          </a:lnTo>
                          <a:lnTo>
                            <a:pt x="104" y="31"/>
                          </a:lnTo>
                          <a:lnTo>
                            <a:pt x="101" y="23"/>
                          </a:lnTo>
                          <a:lnTo>
                            <a:pt x="100" y="11"/>
                          </a:lnTo>
                          <a:lnTo>
                            <a:pt x="97" y="0"/>
                          </a:lnTo>
                          <a:lnTo>
                            <a:pt x="90" y="11"/>
                          </a:lnTo>
                          <a:lnTo>
                            <a:pt x="87" y="20"/>
                          </a:lnTo>
                          <a:lnTo>
                            <a:pt x="84" y="28"/>
                          </a:lnTo>
                          <a:lnTo>
                            <a:pt x="80" y="43"/>
                          </a:lnTo>
                          <a:lnTo>
                            <a:pt x="76" y="54"/>
                          </a:lnTo>
                          <a:lnTo>
                            <a:pt x="68" y="62"/>
                          </a:lnTo>
                          <a:lnTo>
                            <a:pt x="63" y="71"/>
                          </a:lnTo>
                          <a:lnTo>
                            <a:pt x="56" y="79"/>
                          </a:lnTo>
                          <a:lnTo>
                            <a:pt x="43" y="92"/>
                          </a:lnTo>
                          <a:lnTo>
                            <a:pt x="6" y="113"/>
                          </a:lnTo>
                          <a:lnTo>
                            <a:pt x="0" y="133"/>
                          </a:lnTo>
                          <a:lnTo>
                            <a:pt x="64" y="116"/>
                          </a:lnTo>
                          <a:lnTo>
                            <a:pt x="96" y="109"/>
                          </a:lnTo>
                          <a:lnTo>
                            <a:pt x="108" y="105"/>
                          </a:lnTo>
                          <a:lnTo>
                            <a:pt x="120" y="99"/>
                          </a:lnTo>
                          <a:lnTo>
                            <a:pt x="134" y="91"/>
                          </a:lnTo>
                          <a:lnTo>
                            <a:pt x="143" y="82"/>
                          </a:lnTo>
                          <a:lnTo>
                            <a:pt x="153" y="74"/>
                          </a:lnTo>
                          <a:lnTo>
                            <a:pt x="157" y="65"/>
                          </a:lnTo>
                          <a:lnTo>
                            <a:pt x="160" y="54"/>
                          </a:lnTo>
                          <a:lnTo>
                            <a:pt x="160" y="43"/>
                          </a:lnTo>
                          <a:lnTo>
                            <a:pt x="161" y="27"/>
                          </a:lnTo>
                          <a:lnTo>
                            <a:pt x="161" y="16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29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1460" y="1625"/>
                      <a:ext cx="68" cy="38"/>
                    </a:xfrm>
                    <a:custGeom>
                      <a:avLst/>
                      <a:gdLst/>
                      <a:ahLst/>
                      <a:cxnLst>
                        <a:cxn ang="0">
                          <a:pos x="204" y="65"/>
                        </a:cxn>
                        <a:cxn ang="0">
                          <a:pos x="177" y="69"/>
                        </a:cxn>
                        <a:cxn ang="0">
                          <a:pos x="158" y="71"/>
                        </a:cxn>
                        <a:cxn ang="0">
                          <a:pos x="141" y="71"/>
                        </a:cxn>
                        <a:cxn ang="0">
                          <a:pos x="118" y="74"/>
                        </a:cxn>
                        <a:cxn ang="0">
                          <a:pos x="123" y="57"/>
                        </a:cxn>
                        <a:cxn ang="0">
                          <a:pos x="127" y="44"/>
                        </a:cxn>
                        <a:cxn ang="0">
                          <a:pos x="130" y="30"/>
                        </a:cxn>
                        <a:cxn ang="0">
                          <a:pos x="138" y="14"/>
                        </a:cxn>
                        <a:cxn ang="0">
                          <a:pos x="145" y="0"/>
                        </a:cxn>
                        <a:cxn ang="0">
                          <a:pos x="123" y="10"/>
                        </a:cxn>
                        <a:cxn ang="0">
                          <a:pos x="110" y="21"/>
                        </a:cxn>
                        <a:cxn ang="0">
                          <a:pos x="100" y="31"/>
                        </a:cxn>
                        <a:cxn ang="0">
                          <a:pos x="91" y="48"/>
                        </a:cxn>
                        <a:cxn ang="0">
                          <a:pos x="87" y="61"/>
                        </a:cxn>
                        <a:cxn ang="0">
                          <a:pos x="76" y="69"/>
                        </a:cxn>
                        <a:cxn ang="0">
                          <a:pos x="57" y="78"/>
                        </a:cxn>
                        <a:cxn ang="0">
                          <a:pos x="36" y="81"/>
                        </a:cxn>
                        <a:cxn ang="0">
                          <a:pos x="0" y="93"/>
                        </a:cxn>
                        <a:cxn ang="0">
                          <a:pos x="57" y="116"/>
                        </a:cxn>
                        <a:cxn ang="0">
                          <a:pos x="80" y="116"/>
                        </a:cxn>
                        <a:cxn ang="0">
                          <a:pos x="103" y="115"/>
                        </a:cxn>
                        <a:cxn ang="0">
                          <a:pos x="115" y="112"/>
                        </a:cxn>
                        <a:cxn ang="0">
                          <a:pos x="134" y="108"/>
                        </a:cxn>
                        <a:cxn ang="0">
                          <a:pos x="147" y="103"/>
                        </a:cxn>
                        <a:cxn ang="0">
                          <a:pos x="163" y="95"/>
                        </a:cxn>
                        <a:cxn ang="0">
                          <a:pos x="175" y="85"/>
                        </a:cxn>
                        <a:cxn ang="0">
                          <a:pos x="187" y="76"/>
                        </a:cxn>
                        <a:cxn ang="0">
                          <a:pos x="204" y="65"/>
                        </a:cxn>
                      </a:cxnLst>
                      <a:rect l="0" t="0" r="r" b="b"/>
                      <a:pathLst>
                        <a:path w="204" h="116">
                          <a:moveTo>
                            <a:pt x="204" y="65"/>
                          </a:moveTo>
                          <a:lnTo>
                            <a:pt x="177" y="69"/>
                          </a:lnTo>
                          <a:lnTo>
                            <a:pt x="158" y="71"/>
                          </a:lnTo>
                          <a:lnTo>
                            <a:pt x="141" y="71"/>
                          </a:lnTo>
                          <a:lnTo>
                            <a:pt x="118" y="74"/>
                          </a:lnTo>
                          <a:lnTo>
                            <a:pt x="123" y="57"/>
                          </a:lnTo>
                          <a:lnTo>
                            <a:pt x="127" y="44"/>
                          </a:lnTo>
                          <a:lnTo>
                            <a:pt x="130" y="30"/>
                          </a:lnTo>
                          <a:lnTo>
                            <a:pt x="138" y="14"/>
                          </a:lnTo>
                          <a:lnTo>
                            <a:pt x="145" y="0"/>
                          </a:lnTo>
                          <a:lnTo>
                            <a:pt x="123" y="10"/>
                          </a:lnTo>
                          <a:lnTo>
                            <a:pt x="110" y="21"/>
                          </a:lnTo>
                          <a:lnTo>
                            <a:pt x="100" y="31"/>
                          </a:lnTo>
                          <a:lnTo>
                            <a:pt x="91" y="48"/>
                          </a:lnTo>
                          <a:lnTo>
                            <a:pt x="87" y="61"/>
                          </a:lnTo>
                          <a:lnTo>
                            <a:pt x="76" y="69"/>
                          </a:lnTo>
                          <a:lnTo>
                            <a:pt x="57" y="78"/>
                          </a:lnTo>
                          <a:lnTo>
                            <a:pt x="36" y="81"/>
                          </a:lnTo>
                          <a:lnTo>
                            <a:pt x="0" y="93"/>
                          </a:lnTo>
                          <a:lnTo>
                            <a:pt x="57" y="116"/>
                          </a:lnTo>
                          <a:lnTo>
                            <a:pt x="80" y="116"/>
                          </a:lnTo>
                          <a:lnTo>
                            <a:pt x="103" y="115"/>
                          </a:lnTo>
                          <a:lnTo>
                            <a:pt x="115" y="112"/>
                          </a:lnTo>
                          <a:lnTo>
                            <a:pt x="134" y="108"/>
                          </a:lnTo>
                          <a:lnTo>
                            <a:pt x="147" y="103"/>
                          </a:lnTo>
                          <a:lnTo>
                            <a:pt x="163" y="95"/>
                          </a:lnTo>
                          <a:lnTo>
                            <a:pt x="175" y="85"/>
                          </a:lnTo>
                          <a:lnTo>
                            <a:pt x="187" y="76"/>
                          </a:lnTo>
                          <a:lnTo>
                            <a:pt x="204" y="65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</p:grpSp>
              <p:grpSp>
                <p:nvGrpSpPr>
                  <p:cNvPr id="10143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327" y="1538"/>
                    <a:ext cx="107" cy="125"/>
                    <a:chOff x="1327" y="1538"/>
                    <a:chExt cx="107" cy="125"/>
                  </a:xfrm>
                </p:grpSpPr>
                <p:sp>
                  <p:nvSpPr>
                    <p:cNvPr id="101431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327" y="1538"/>
                      <a:ext cx="39" cy="5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1"/>
                        </a:cxn>
                        <a:cxn ang="0">
                          <a:pos x="0" y="31"/>
                        </a:cxn>
                        <a:cxn ang="0">
                          <a:pos x="0" y="45"/>
                        </a:cxn>
                        <a:cxn ang="0">
                          <a:pos x="3" y="61"/>
                        </a:cxn>
                        <a:cxn ang="0">
                          <a:pos x="4" y="71"/>
                        </a:cxn>
                        <a:cxn ang="0">
                          <a:pos x="11" y="85"/>
                        </a:cxn>
                        <a:cxn ang="0">
                          <a:pos x="15" y="96"/>
                        </a:cxn>
                        <a:cxn ang="0">
                          <a:pos x="45" y="137"/>
                        </a:cxn>
                        <a:cxn ang="0">
                          <a:pos x="68" y="179"/>
                        </a:cxn>
                        <a:cxn ang="0">
                          <a:pos x="83" y="150"/>
                        </a:cxn>
                        <a:cxn ang="0">
                          <a:pos x="87" y="107"/>
                        </a:cxn>
                        <a:cxn ang="0">
                          <a:pos x="97" y="89"/>
                        </a:cxn>
                        <a:cxn ang="0">
                          <a:pos x="105" y="75"/>
                        </a:cxn>
                        <a:cxn ang="0">
                          <a:pos x="111" y="58"/>
                        </a:cxn>
                        <a:cxn ang="0">
                          <a:pos x="112" y="44"/>
                        </a:cxn>
                        <a:cxn ang="0">
                          <a:pos x="115" y="32"/>
                        </a:cxn>
                        <a:cxn ang="0">
                          <a:pos x="117" y="17"/>
                        </a:cxn>
                        <a:cxn ang="0">
                          <a:pos x="101" y="28"/>
                        </a:cxn>
                        <a:cxn ang="0">
                          <a:pos x="93" y="32"/>
                        </a:cxn>
                        <a:cxn ang="0">
                          <a:pos x="84" y="39"/>
                        </a:cxn>
                        <a:cxn ang="0">
                          <a:pos x="77" y="45"/>
                        </a:cxn>
                        <a:cxn ang="0">
                          <a:pos x="58" y="73"/>
                        </a:cxn>
                        <a:cxn ang="0">
                          <a:pos x="54" y="58"/>
                        </a:cxn>
                        <a:cxn ang="0">
                          <a:pos x="45" y="45"/>
                        </a:cxn>
                        <a:cxn ang="0">
                          <a:pos x="41" y="37"/>
                        </a:cxn>
                        <a:cxn ang="0">
                          <a:pos x="27" y="28"/>
                        </a:cxn>
                        <a:cxn ang="0">
                          <a:pos x="20" y="17"/>
                        </a:cxn>
                        <a:cxn ang="0">
                          <a:pos x="11" y="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17" h="179">
                          <a:moveTo>
                            <a:pt x="0" y="0"/>
                          </a:moveTo>
                          <a:lnTo>
                            <a:pt x="0" y="21"/>
                          </a:lnTo>
                          <a:lnTo>
                            <a:pt x="0" y="31"/>
                          </a:lnTo>
                          <a:lnTo>
                            <a:pt x="0" y="45"/>
                          </a:lnTo>
                          <a:lnTo>
                            <a:pt x="3" y="61"/>
                          </a:lnTo>
                          <a:lnTo>
                            <a:pt x="4" y="71"/>
                          </a:lnTo>
                          <a:lnTo>
                            <a:pt x="11" y="85"/>
                          </a:lnTo>
                          <a:lnTo>
                            <a:pt x="15" y="96"/>
                          </a:lnTo>
                          <a:lnTo>
                            <a:pt x="45" y="137"/>
                          </a:lnTo>
                          <a:lnTo>
                            <a:pt x="68" y="179"/>
                          </a:lnTo>
                          <a:lnTo>
                            <a:pt x="83" y="150"/>
                          </a:lnTo>
                          <a:lnTo>
                            <a:pt x="87" y="107"/>
                          </a:lnTo>
                          <a:lnTo>
                            <a:pt x="97" y="89"/>
                          </a:lnTo>
                          <a:lnTo>
                            <a:pt x="105" y="75"/>
                          </a:lnTo>
                          <a:lnTo>
                            <a:pt x="111" y="58"/>
                          </a:lnTo>
                          <a:lnTo>
                            <a:pt x="112" y="44"/>
                          </a:lnTo>
                          <a:lnTo>
                            <a:pt x="115" y="32"/>
                          </a:lnTo>
                          <a:lnTo>
                            <a:pt x="117" y="17"/>
                          </a:lnTo>
                          <a:lnTo>
                            <a:pt x="101" y="28"/>
                          </a:lnTo>
                          <a:lnTo>
                            <a:pt x="93" y="32"/>
                          </a:lnTo>
                          <a:lnTo>
                            <a:pt x="84" y="39"/>
                          </a:lnTo>
                          <a:lnTo>
                            <a:pt x="77" y="45"/>
                          </a:lnTo>
                          <a:lnTo>
                            <a:pt x="58" y="73"/>
                          </a:lnTo>
                          <a:lnTo>
                            <a:pt x="54" y="58"/>
                          </a:lnTo>
                          <a:lnTo>
                            <a:pt x="45" y="45"/>
                          </a:lnTo>
                          <a:lnTo>
                            <a:pt x="41" y="37"/>
                          </a:lnTo>
                          <a:lnTo>
                            <a:pt x="27" y="28"/>
                          </a:lnTo>
                          <a:lnTo>
                            <a:pt x="20" y="17"/>
                          </a:lnTo>
                          <a:lnTo>
                            <a:pt x="11" y="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2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328" y="1572"/>
                      <a:ext cx="40" cy="5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7"/>
                        </a:cxn>
                        <a:cxn ang="0">
                          <a:pos x="25" y="31"/>
                        </a:cxn>
                        <a:cxn ang="0">
                          <a:pos x="31" y="36"/>
                        </a:cxn>
                        <a:cxn ang="0">
                          <a:pos x="41" y="43"/>
                        </a:cxn>
                        <a:cxn ang="0">
                          <a:pos x="50" y="50"/>
                        </a:cxn>
                        <a:cxn ang="0">
                          <a:pos x="68" y="77"/>
                        </a:cxn>
                        <a:cxn ang="0">
                          <a:pos x="84" y="39"/>
                        </a:cxn>
                        <a:cxn ang="0">
                          <a:pos x="95" y="28"/>
                        </a:cxn>
                        <a:cxn ang="0">
                          <a:pos x="107" y="15"/>
                        </a:cxn>
                        <a:cxn ang="0">
                          <a:pos x="119" y="0"/>
                        </a:cxn>
                        <a:cxn ang="0">
                          <a:pos x="119" y="21"/>
                        </a:cxn>
                        <a:cxn ang="0">
                          <a:pos x="117" y="48"/>
                        </a:cxn>
                        <a:cxn ang="0">
                          <a:pos x="117" y="65"/>
                        </a:cxn>
                        <a:cxn ang="0">
                          <a:pos x="115" y="77"/>
                        </a:cxn>
                        <a:cxn ang="0">
                          <a:pos x="111" y="93"/>
                        </a:cxn>
                        <a:cxn ang="0">
                          <a:pos x="109" y="115"/>
                        </a:cxn>
                        <a:cxn ang="0">
                          <a:pos x="107" y="127"/>
                        </a:cxn>
                        <a:cxn ang="0">
                          <a:pos x="117" y="163"/>
                        </a:cxn>
                        <a:cxn ang="0">
                          <a:pos x="115" y="172"/>
                        </a:cxn>
                        <a:cxn ang="0">
                          <a:pos x="84" y="161"/>
                        </a:cxn>
                        <a:cxn ang="0">
                          <a:pos x="70" y="127"/>
                        </a:cxn>
                        <a:cxn ang="0">
                          <a:pos x="60" y="118"/>
                        </a:cxn>
                        <a:cxn ang="0">
                          <a:pos x="45" y="110"/>
                        </a:cxn>
                        <a:cxn ang="0">
                          <a:pos x="31" y="97"/>
                        </a:cxn>
                        <a:cxn ang="0">
                          <a:pos x="21" y="86"/>
                        </a:cxn>
                        <a:cxn ang="0">
                          <a:pos x="15" y="72"/>
                        </a:cxn>
                        <a:cxn ang="0">
                          <a:pos x="11" y="60"/>
                        </a:cxn>
                        <a:cxn ang="0">
                          <a:pos x="4" y="45"/>
                        </a:cxn>
                        <a:cxn ang="0">
                          <a:pos x="2" y="31"/>
                        </a:cxn>
                        <a:cxn ang="0">
                          <a:pos x="0" y="17"/>
                        </a:cxn>
                      </a:cxnLst>
                      <a:rect l="0" t="0" r="r" b="b"/>
                      <a:pathLst>
                        <a:path w="119" h="172">
                          <a:moveTo>
                            <a:pt x="0" y="17"/>
                          </a:moveTo>
                          <a:lnTo>
                            <a:pt x="25" y="31"/>
                          </a:lnTo>
                          <a:lnTo>
                            <a:pt x="31" y="36"/>
                          </a:lnTo>
                          <a:lnTo>
                            <a:pt x="41" y="43"/>
                          </a:lnTo>
                          <a:lnTo>
                            <a:pt x="50" y="50"/>
                          </a:lnTo>
                          <a:lnTo>
                            <a:pt x="68" y="77"/>
                          </a:lnTo>
                          <a:lnTo>
                            <a:pt x="84" y="39"/>
                          </a:lnTo>
                          <a:lnTo>
                            <a:pt x="95" y="28"/>
                          </a:lnTo>
                          <a:lnTo>
                            <a:pt x="107" y="15"/>
                          </a:lnTo>
                          <a:lnTo>
                            <a:pt x="119" y="0"/>
                          </a:lnTo>
                          <a:lnTo>
                            <a:pt x="119" y="21"/>
                          </a:lnTo>
                          <a:lnTo>
                            <a:pt x="117" y="48"/>
                          </a:lnTo>
                          <a:lnTo>
                            <a:pt x="117" y="65"/>
                          </a:lnTo>
                          <a:lnTo>
                            <a:pt x="115" y="77"/>
                          </a:lnTo>
                          <a:lnTo>
                            <a:pt x="111" y="93"/>
                          </a:lnTo>
                          <a:lnTo>
                            <a:pt x="109" y="115"/>
                          </a:lnTo>
                          <a:lnTo>
                            <a:pt x="107" y="127"/>
                          </a:lnTo>
                          <a:lnTo>
                            <a:pt x="117" y="163"/>
                          </a:lnTo>
                          <a:lnTo>
                            <a:pt x="115" y="172"/>
                          </a:lnTo>
                          <a:lnTo>
                            <a:pt x="84" y="161"/>
                          </a:lnTo>
                          <a:lnTo>
                            <a:pt x="70" y="127"/>
                          </a:lnTo>
                          <a:lnTo>
                            <a:pt x="60" y="118"/>
                          </a:lnTo>
                          <a:lnTo>
                            <a:pt x="45" y="110"/>
                          </a:lnTo>
                          <a:lnTo>
                            <a:pt x="31" y="97"/>
                          </a:lnTo>
                          <a:lnTo>
                            <a:pt x="21" y="86"/>
                          </a:lnTo>
                          <a:lnTo>
                            <a:pt x="15" y="72"/>
                          </a:lnTo>
                          <a:lnTo>
                            <a:pt x="11" y="60"/>
                          </a:lnTo>
                          <a:lnTo>
                            <a:pt x="4" y="45"/>
                          </a:lnTo>
                          <a:lnTo>
                            <a:pt x="2" y="31"/>
                          </a:lnTo>
                          <a:lnTo>
                            <a:pt x="0" y="17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3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344" y="1608"/>
                      <a:ext cx="54" cy="4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5"/>
                        </a:cxn>
                        <a:cxn ang="0">
                          <a:pos x="14" y="31"/>
                        </a:cxn>
                        <a:cxn ang="0">
                          <a:pos x="23" y="36"/>
                        </a:cxn>
                        <a:cxn ang="0">
                          <a:pos x="42" y="49"/>
                        </a:cxn>
                        <a:cxn ang="0">
                          <a:pos x="53" y="53"/>
                        </a:cxn>
                        <a:cxn ang="0">
                          <a:pos x="57" y="56"/>
                        </a:cxn>
                        <a:cxn ang="0">
                          <a:pos x="57" y="42"/>
                        </a:cxn>
                        <a:cxn ang="0">
                          <a:pos x="57" y="31"/>
                        </a:cxn>
                        <a:cxn ang="0">
                          <a:pos x="60" y="22"/>
                        </a:cxn>
                        <a:cxn ang="0">
                          <a:pos x="61" y="11"/>
                        </a:cxn>
                        <a:cxn ang="0">
                          <a:pos x="64" y="0"/>
                        </a:cxn>
                        <a:cxn ang="0">
                          <a:pos x="71" y="11"/>
                        </a:cxn>
                        <a:cxn ang="0">
                          <a:pos x="74" y="20"/>
                        </a:cxn>
                        <a:cxn ang="0">
                          <a:pos x="77" y="28"/>
                        </a:cxn>
                        <a:cxn ang="0">
                          <a:pos x="81" y="42"/>
                        </a:cxn>
                        <a:cxn ang="0">
                          <a:pos x="86" y="53"/>
                        </a:cxn>
                        <a:cxn ang="0">
                          <a:pos x="93" y="62"/>
                        </a:cxn>
                        <a:cxn ang="0">
                          <a:pos x="99" y="70"/>
                        </a:cxn>
                        <a:cxn ang="0">
                          <a:pos x="106" y="79"/>
                        </a:cxn>
                        <a:cxn ang="0">
                          <a:pos x="119" y="92"/>
                        </a:cxn>
                        <a:cxn ang="0">
                          <a:pos x="156" y="113"/>
                        </a:cxn>
                        <a:cxn ang="0">
                          <a:pos x="161" y="133"/>
                        </a:cxn>
                        <a:cxn ang="0">
                          <a:pos x="97" y="116"/>
                        </a:cxn>
                        <a:cxn ang="0">
                          <a:pos x="66" y="108"/>
                        </a:cxn>
                        <a:cxn ang="0">
                          <a:pos x="53" y="104"/>
                        </a:cxn>
                        <a:cxn ang="0">
                          <a:pos x="42" y="99"/>
                        </a:cxn>
                        <a:cxn ang="0">
                          <a:pos x="27" y="90"/>
                        </a:cxn>
                        <a:cxn ang="0">
                          <a:pos x="19" y="82"/>
                        </a:cxn>
                        <a:cxn ang="0">
                          <a:pos x="9" y="73"/>
                        </a:cxn>
                        <a:cxn ang="0">
                          <a:pos x="4" y="65"/>
                        </a:cxn>
                        <a:cxn ang="0">
                          <a:pos x="2" y="53"/>
                        </a:cxn>
                        <a:cxn ang="0">
                          <a:pos x="2" y="42"/>
                        </a:cxn>
                        <a:cxn ang="0">
                          <a:pos x="0" y="27"/>
                        </a:cxn>
                        <a:cxn ang="0">
                          <a:pos x="0" y="15"/>
                        </a:cxn>
                      </a:cxnLst>
                      <a:rect l="0" t="0" r="r" b="b"/>
                      <a:pathLst>
                        <a:path w="161" h="133">
                          <a:moveTo>
                            <a:pt x="0" y="15"/>
                          </a:moveTo>
                          <a:lnTo>
                            <a:pt x="14" y="31"/>
                          </a:lnTo>
                          <a:lnTo>
                            <a:pt x="23" y="36"/>
                          </a:lnTo>
                          <a:lnTo>
                            <a:pt x="42" y="49"/>
                          </a:lnTo>
                          <a:lnTo>
                            <a:pt x="53" y="53"/>
                          </a:lnTo>
                          <a:lnTo>
                            <a:pt x="57" y="56"/>
                          </a:lnTo>
                          <a:lnTo>
                            <a:pt x="57" y="42"/>
                          </a:lnTo>
                          <a:lnTo>
                            <a:pt x="57" y="31"/>
                          </a:lnTo>
                          <a:lnTo>
                            <a:pt x="60" y="22"/>
                          </a:lnTo>
                          <a:lnTo>
                            <a:pt x="61" y="11"/>
                          </a:lnTo>
                          <a:lnTo>
                            <a:pt x="64" y="0"/>
                          </a:lnTo>
                          <a:lnTo>
                            <a:pt x="71" y="11"/>
                          </a:lnTo>
                          <a:lnTo>
                            <a:pt x="74" y="20"/>
                          </a:lnTo>
                          <a:lnTo>
                            <a:pt x="77" y="28"/>
                          </a:lnTo>
                          <a:lnTo>
                            <a:pt x="81" y="42"/>
                          </a:lnTo>
                          <a:lnTo>
                            <a:pt x="86" y="53"/>
                          </a:lnTo>
                          <a:lnTo>
                            <a:pt x="93" y="62"/>
                          </a:lnTo>
                          <a:lnTo>
                            <a:pt x="99" y="70"/>
                          </a:lnTo>
                          <a:lnTo>
                            <a:pt x="106" y="79"/>
                          </a:lnTo>
                          <a:lnTo>
                            <a:pt x="119" y="92"/>
                          </a:lnTo>
                          <a:lnTo>
                            <a:pt x="156" y="113"/>
                          </a:lnTo>
                          <a:lnTo>
                            <a:pt x="161" y="133"/>
                          </a:lnTo>
                          <a:lnTo>
                            <a:pt x="97" y="116"/>
                          </a:lnTo>
                          <a:lnTo>
                            <a:pt x="66" y="108"/>
                          </a:lnTo>
                          <a:lnTo>
                            <a:pt x="53" y="104"/>
                          </a:lnTo>
                          <a:lnTo>
                            <a:pt x="42" y="99"/>
                          </a:lnTo>
                          <a:lnTo>
                            <a:pt x="27" y="90"/>
                          </a:lnTo>
                          <a:lnTo>
                            <a:pt x="19" y="82"/>
                          </a:lnTo>
                          <a:lnTo>
                            <a:pt x="9" y="73"/>
                          </a:lnTo>
                          <a:lnTo>
                            <a:pt x="4" y="65"/>
                          </a:lnTo>
                          <a:lnTo>
                            <a:pt x="2" y="53"/>
                          </a:lnTo>
                          <a:lnTo>
                            <a:pt x="2" y="42"/>
                          </a:lnTo>
                          <a:lnTo>
                            <a:pt x="0" y="27"/>
                          </a:lnTo>
                          <a:lnTo>
                            <a:pt x="0" y="15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4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366" y="1624"/>
                      <a:ext cx="68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65"/>
                        </a:cxn>
                        <a:cxn ang="0">
                          <a:pos x="27" y="69"/>
                        </a:cxn>
                        <a:cxn ang="0">
                          <a:pos x="46" y="70"/>
                        </a:cxn>
                        <a:cxn ang="0">
                          <a:pos x="63" y="70"/>
                        </a:cxn>
                        <a:cxn ang="0">
                          <a:pos x="86" y="73"/>
                        </a:cxn>
                        <a:cxn ang="0">
                          <a:pos x="82" y="56"/>
                        </a:cxn>
                        <a:cxn ang="0">
                          <a:pos x="77" y="44"/>
                        </a:cxn>
                        <a:cxn ang="0">
                          <a:pos x="75" y="29"/>
                        </a:cxn>
                        <a:cxn ang="0">
                          <a:pos x="66" y="14"/>
                        </a:cxn>
                        <a:cxn ang="0">
                          <a:pos x="59" y="0"/>
                        </a:cxn>
                        <a:cxn ang="0">
                          <a:pos x="82" y="10"/>
                        </a:cxn>
                        <a:cxn ang="0">
                          <a:pos x="95" y="21"/>
                        </a:cxn>
                        <a:cxn ang="0">
                          <a:pos x="105" y="31"/>
                        </a:cxn>
                        <a:cxn ang="0">
                          <a:pos x="113" y="48"/>
                        </a:cxn>
                        <a:cxn ang="0">
                          <a:pos x="117" y="60"/>
                        </a:cxn>
                        <a:cxn ang="0">
                          <a:pos x="129" y="69"/>
                        </a:cxn>
                        <a:cxn ang="0">
                          <a:pos x="147" y="77"/>
                        </a:cxn>
                        <a:cxn ang="0">
                          <a:pos x="169" y="80"/>
                        </a:cxn>
                        <a:cxn ang="0">
                          <a:pos x="204" y="93"/>
                        </a:cxn>
                        <a:cxn ang="0">
                          <a:pos x="147" y="116"/>
                        </a:cxn>
                        <a:cxn ang="0">
                          <a:pos x="124" y="116"/>
                        </a:cxn>
                        <a:cxn ang="0">
                          <a:pos x="103" y="114"/>
                        </a:cxn>
                        <a:cxn ang="0">
                          <a:pos x="89" y="111"/>
                        </a:cxn>
                        <a:cxn ang="0">
                          <a:pos x="70" y="107"/>
                        </a:cxn>
                        <a:cxn ang="0">
                          <a:pos x="57" y="103"/>
                        </a:cxn>
                        <a:cxn ang="0">
                          <a:pos x="42" y="94"/>
                        </a:cxn>
                        <a:cxn ang="0">
                          <a:pos x="29" y="85"/>
                        </a:cxn>
                        <a:cxn ang="0">
                          <a:pos x="17" y="76"/>
                        </a:cxn>
                        <a:cxn ang="0">
                          <a:pos x="0" y="65"/>
                        </a:cxn>
                      </a:cxnLst>
                      <a:rect l="0" t="0" r="r" b="b"/>
                      <a:pathLst>
                        <a:path w="204" h="116">
                          <a:moveTo>
                            <a:pt x="0" y="65"/>
                          </a:moveTo>
                          <a:lnTo>
                            <a:pt x="27" y="69"/>
                          </a:lnTo>
                          <a:lnTo>
                            <a:pt x="46" y="70"/>
                          </a:lnTo>
                          <a:lnTo>
                            <a:pt x="63" y="70"/>
                          </a:lnTo>
                          <a:lnTo>
                            <a:pt x="86" y="73"/>
                          </a:lnTo>
                          <a:lnTo>
                            <a:pt x="82" y="56"/>
                          </a:lnTo>
                          <a:lnTo>
                            <a:pt x="77" y="44"/>
                          </a:lnTo>
                          <a:lnTo>
                            <a:pt x="75" y="29"/>
                          </a:lnTo>
                          <a:lnTo>
                            <a:pt x="66" y="14"/>
                          </a:lnTo>
                          <a:lnTo>
                            <a:pt x="59" y="0"/>
                          </a:lnTo>
                          <a:lnTo>
                            <a:pt x="82" y="10"/>
                          </a:lnTo>
                          <a:lnTo>
                            <a:pt x="95" y="21"/>
                          </a:lnTo>
                          <a:lnTo>
                            <a:pt x="105" y="31"/>
                          </a:lnTo>
                          <a:lnTo>
                            <a:pt x="113" y="48"/>
                          </a:lnTo>
                          <a:lnTo>
                            <a:pt x="117" y="60"/>
                          </a:lnTo>
                          <a:lnTo>
                            <a:pt x="129" y="69"/>
                          </a:lnTo>
                          <a:lnTo>
                            <a:pt x="147" y="77"/>
                          </a:lnTo>
                          <a:lnTo>
                            <a:pt x="169" y="80"/>
                          </a:lnTo>
                          <a:lnTo>
                            <a:pt x="204" y="93"/>
                          </a:lnTo>
                          <a:lnTo>
                            <a:pt x="147" y="116"/>
                          </a:lnTo>
                          <a:lnTo>
                            <a:pt x="124" y="116"/>
                          </a:lnTo>
                          <a:lnTo>
                            <a:pt x="103" y="114"/>
                          </a:lnTo>
                          <a:lnTo>
                            <a:pt x="89" y="111"/>
                          </a:lnTo>
                          <a:lnTo>
                            <a:pt x="70" y="107"/>
                          </a:lnTo>
                          <a:lnTo>
                            <a:pt x="57" y="103"/>
                          </a:lnTo>
                          <a:lnTo>
                            <a:pt x="42" y="94"/>
                          </a:lnTo>
                          <a:lnTo>
                            <a:pt x="29" y="85"/>
                          </a:lnTo>
                          <a:lnTo>
                            <a:pt x="17" y="76"/>
                          </a:lnTo>
                          <a:lnTo>
                            <a:pt x="0" y="65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</p:grpSp>
            </p:grpSp>
            <p:grpSp>
              <p:nvGrpSpPr>
                <p:cNvPr id="101435" name="Group 59"/>
                <p:cNvGrpSpPr>
                  <a:grpSpLocks/>
                </p:cNvGrpSpPr>
                <p:nvPr/>
              </p:nvGrpSpPr>
              <p:grpSpPr bwMode="auto">
                <a:xfrm>
                  <a:off x="1418" y="1646"/>
                  <a:ext cx="62" cy="28"/>
                  <a:chOff x="1418" y="1646"/>
                  <a:chExt cx="62" cy="28"/>
                </a:xfrm>
              </p:grpSpPr>
              <p:grpSp>
                <p:nvGrpSpPr>
                  <p:cNvPr id="10143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418" y="1652"/>
                    <a:ext cx="62" cy="22"/>
                    <a:chOff x="1418" y="1652"/>
                    <a:chExt cx="62" cy="22"/>
                  </a:xfrm>
                </p:grpSpPr>
                <p:sp>
                  <p:nvSpPr>
                    <p:cNvPr id="101437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1418" y="1652"/>
                      <a:ext cx="31" cy="20"/>
                    </a:xfrm>
                    <a:custGeom>
                      <a:avLst/>
                      <a:gdLst/>
                      <a:ahLst/>
                      <a:cxnLst>
                        <a:cxn ang="0">
                          <a:pos x="74" y="0"/>
                        </a:cxn>
                        <a:cxn ang="0">
                          <a:pos x="0" y="58"/>
                        </a:cxn>
                        <a:cxn ang="0">
                          <a:pos x="23" y="60"/>
                        </a:cxn>
                        <a:cxn ang="0">
                          <a:pos x="93" y="4"/>
                        </a:cxn>
                        <a:cxn ang="0">
                          <a:pos x="74" y="0"/>
                        </a:cxn>
                      </a:cxnLst>
                      <a:rect l="0" t="0" r="r" b="b"/>
                      <a:pathLst>
                        <a:path w="93" h="60">
                          <a:moveTo>
                            <a:pt x="74" y="0"/>
                          </a:moveTo>
                          <a:lnTo>
                            <a:pt x="0" y="58"/>
                          </a:lnTo>
                          <a:lnTo>
                            <a:pt x="23" y="60"/>
                          </a:lnTo>
                          <a:lnTo>
                            <a:pt x="93" y="4"/>
                          </a:lnTo>
                          <a:lnTo>
                            <a:pt x="74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8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1445" y="1657"/>
                      <a:ext cx="24" cy="16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0"/>
                        </a:cxn>
                        <a:cxn ang="0">
                          <a:pos x="71" y="47"/>
                        </a:cxn>
                        <a:cxn ang="0">
                          <a:pos x="47" y="50"/>
                        </a:cxn>
                        <a:cxn ang="0">
                          <a:pos x="0" y="12"/>
                        </a:cxn>
                        <a:cxn ang="0">
                          <a:pos x="13" y="0"/>
                        </a:cxn>
                      </a:cxnLst>
                      <a:rect l="0" t="0" r="r" b="b"/>
                      <a:pathLst>
                        <a:path w="71" h="50">
                          <a:moveTo>
                            <a:pt x="13" y="0"/>
                          </a:moveTo>
                          <a:lnTo>
                            <a:pt x="71" y="47"/>
                          </a:lnTo>
                          <a:lnTo>
                            <a:pt x="47" y="50"/>
                          </a:lnTo>
                          <a:lnTo>
                            <a:pt x="0" y="12"/>
                          </a:lnTo>
                          <a:lnTo>
                            <a:pt x="13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9" name="Freeform 63"/>
                    <p:cNvSpPr>
                      <a:spLocks/>
                    </p:cNvSpPr>
                    <p:nvPr/>
                  </p:nvSpPr>
                  <p:spPr bwMode="auto">
                    <a:xfrm>
                      <a:off x="1450" y="1653"/>
                      <a:ext cx="30" cy="21"/>
                    </a:xfrm>
                    <a:custGeom>
                      <a:avLst/>
                      <a:gdLst/>
                      <a:ahLst/>
                      <a:cxnLst>
                        <a:cxn ang="0">
                          <a:pos x="17" y="0"/>
                        </a:cxn>
                        <a:cxn ang="0">
                          <a:pos x="90" y="58"/>
                        </a:cxn>
                        <a:cxn ang="0">
                          <a:pos x="67" y="61"/>
                        </a:cxn>
                        <a:cxn ang="0">
                          <a:pos x="0" y="5"/>
                        </a:cxn>
                        <a:cxn ang="0">
                          <a:pos x="17" y="0"/>
                        </a:cxn>
                      </a:cxnLst>
                      <a:rect l="0" t="0" r="r" b="b"/>
                      <a:pathLst>
                        <a:path w="90" h="61">
                          <a:moveTo>
                            <a:pt x="17" y="0"/>
                          </a:moveTo>
                          <a:lnTo>
                            <a:pt x="90" y="58"/>
                          </a:lnTo>
                          <a:lnTo>
                            <a:pt x="67" y="61"/>
                          </a:lnTo>
                          <a:lnTo>
                            <a:pt x="0" y="5"/>
                          </a:lnTo>
                          <a:lnTo>
                            <a:pt x="17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40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1429" y="1652"/>
                      <a:ext cx="31" cy="20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0"/>
                        </a:cxn>
                        <a:cxn ang="0">
                          <a:pos x="0" y="58"/>
                        </a:cxn>
                        <a:cxn ang="0">
                          <a:pos x="23" y="61"/>
                        </a:cxn>
                        <a:cxn ang="0">
                          <a:pos x="93" y="4"/>
                        </a:cxn>
                        <a:cxn ang="0">
                          <a:pos x="76" y="0"/>
                        </a:cxn>
                      </a:cxnLst>
                      <a:rect l="0" t="0" r="r" b="b"/>
                      <a:pathLst>
                        <a:path w="93" h="61">
                          <a:moveTo>
                            <a:pt x="76" y="0"/>
                          </a:moveTo>
                          <a:lnTo>
                            <a:pt x="0" y="58"/>
                          </a:lnTo>
                          <a:lnTo>
                            <a:pt x="23" y="61"/>
                          </a:lnTo>
                          <a:lnTo>
                            <a:pt x="93" y="4"/>
                          </a:lnTo>
                          <a:lnTo>
                            <a:pt x="76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</p:grpSp>
              <p:sp>
                <p:nvSpPr>
                  <p:cNvPr id="10144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435" y="1646"/>
                    <a:ext cx="27" cy="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42" name="Arc 66"/>
                  <p:cNvSpPr>
                    <a:spLocks/>
                  </p:cNvSpPr>
                  <p:nvPr/>
                </p:nvSpPr>
                <p:spPr bwMode="auto">
                  <a:xfrm>
                    <a:off x="1452" y="1646"/>
                    <a:ext cx="11" cy="2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200"/>
                      <a:gd name="T2" fmla="*/ 0 w 21600"/>
                      <a:gd name="T3" fmla="*/ 43200 h 43200"/>
                      <a:gd name="T4" fmla="*/ 0 w 216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2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3529"/>
                          <a:pt x="11929" y="43199"/>
                          <a:pt x="0" y="43200"/>
                        </a:cubicBezTo>
                      </a:path>
                      <a:path w="21600" h="432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3529"/>
                          <a:pt x="11929" y="43199"/>
                          <a:pt x="0" y="432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43" name="Arc 67"/>
                  <p:cNvSpPr>
                    <a:spLocks/>
                  </p:cNvSpPr>
                  <p:nvPr/>
                </p:nvSpPr>
                <p:spPr bwMode="auto">
                  <a:xfrm>
                    <a:off x="1434" y="1646"/>
                    <a:ext cx="11" cy="20"/>
                  </a:xfrm>
                  <a:custGeom>
                    <a:avLst/>
                    <a:gdLst>
                      <a:gd name="G0" fmla="+- 21600 0 0"/>
                      <a:gd name="G1" fmla="+- 21480 0 0"/>
                      <a:gd name="G2" fmla="+- 21600 0 0"/>
                      <a:gd name="T0" fmla="*/ 19552 w 21600"/>
                      <a:gd name="T1" fmla="*/ 42983 h 42983"/>
                      <a:gd name="T2" fmla="*/ 19327 w 21600"/>
                      <a:gd name="T3" fmla="*/ 0 h 42983"/>
                      <a:gd name="T4" fmla="*/ 21600 w 21600"/>
                      <a:gd name="T5" fmla="*/ 21480 h 429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983" fill="none" extrusionOk="0">
                        <a:moveTo>
                          <a:pt x="19552" y="42982"/>
                        </a:moveTo>
                        <a:cubicBezTo>
                          <a:pt x="8466" y="41926"/>
                          <a:pt x="0" y="32616"/>
                          <a:pt x="0" y="21480"/>
                        </a:cubicBezTo>
                        <a:cubicBezTo>
                          <a:pt x="-1" y="10430"/>
                          <a:pt x="8338" y="1162"/>
                          <a:pt x="19326" y="-1"/>
                        </a:cubicBezTo>
                      </a:path>
                      <a:path w="21600" h="42983" stroke="0" extrusionOk="0">
                        <a:moveTo>
                          <a:pt x="19552" y="42982"/>
                        </a:moveTo>
                        <a:cubicBezTo>
                          <a:pt x="8466" y="41926"/>
                          <a:pt x="0" y="32616"/>
                          <a:pt x="0" y="21480"/>
                        </a:cubicBezTo>
                        <a:cubicBezTo>
                          <a:pt x="-1" y="10430"/>
                          <a:pt x="8338" y="1162"/>
                          <a:pt x="19326" y="-1"/>
                        </a:cubicBezTo>
                        <a:lnTo>
                          <a:pt x="21600" y="21480"/>
                        </a:lnTo>
                        <a:close/>
                      </a:path>
                    </a:pathLst>
                  </a:custGeom>
                  <a:solidFill>
                    <a:srgbClr val="008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</p:grpSp>
        <p:sp>
          <p:nvSpPr>
            <p:cNvPr id="101444" name="Rectangle 68"/>
            <p:cNvSpPr>
              <a:spLocks noChangeArrowheads="1"/>
            </p:cNvSpPr>
            <p:nvPr/>
          </p:nvSpPr>
          <p:spPr bwMode="auto">
            <a:xfrm>
              <a:off x="1016" y="1288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445" name="Group 69"/>
          <p:cNvGrpSpPr>
            <a:grpSpLocks/>
          </p:cNvGrpSpPr>
          <p:nvPr userDrawn="1"/>
        </p:nvGrpSpPr>
        <p:grpSpPr bwMode="auto">
          <a:xfrm rot="-10800000">
            <a:off x="8435975" y="2135188"/>
            <a:ext cx="382588" cy="304800"/>
            <a:chOff x="2084" y="803"/>
            <a:chExt cx="867" cy="576"/>
          </a:xfrm>
        </p:grpSpPr>
        <p:grpSp>
          <p:nvGrpSpPr>
            <p:cNvPr id="101446" name="Group 70"/>
            <p:cNvGrpSpPr>
              <a:grpSpLocks/>
            </p:cNvGrpSpPr>
            <p:nvPr/>
          </p:nvGrpSpPr>
          <p:grpSpPr bwMode="auto">
            <a:xfrm rot="10800000">
              <a:off x="2087" y="807"/>
              <a:ext cx="862" cy="569"/>
              <a:chOff x="2030" y="1724"/>
              <a:chExt cx="1699" cy="871"/>
            </a:xfrm>
          </p:grpSpPr>
          <p:grpSp>
            <p:nvGrpSpPr>
              <p:cNvPr id="101447" name="Group 71"/>
              <p:cNvGrpSpPr>
                <a:grpSpLocks/>
              </p:cNvGrpSpPr>
              <p:nvPr/>
            </p:nvGrpSpPr>
            <p:grpSpPr bwMode="auto">
              <a:xfrm>
                <a:off x="2030" y="1940"/>
                <a:ext cx="1699" cy="436"/>
                <a:chOff x="2030" y="1940"/>
                <a:chExt cx="1699" cy="436"/>
              </a:xfrm>
            </p:grpSpPr>
            <p:sp>
              <p:nvSpPr>
                <p:cNvPr id="101448" name="Rectangle 72"/>
                <p:cNvSpPr>
                  <a:spLocks noChangeArrowheads="1"/>
                </p:cNvSpPr>
                <p:nvPr/>
              </p:nvSpPr>
              <p:spPr bwMode="auto">
                <a:xfrm>
                  <a:off x="2030" y="1940"/>
                  <a:ext cx="1699" cy="436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49" name="Freeform 73"/>
                <p:cNvSpPr>
                  <a:spLocks/>
                </p:cNvSpPr>
                <p:nvPr/>
              </p:nvSpPr>
              <p:spPr bwMode="auto">
                <a:xfrm>
                  <a:off x="2458" y="2063"/>
                  <a:ext cx="172" cy="44"/>
                </a:xfrm>
                <a:custGeom>
                  <a:avLst/>
                  <a:gdLst/>
                  <a:ahLst/>
                  <a:cxnLst>
                    <a:cxn ang="0">
                      <a:pos x="125" y="192"/>
                    </a:cxn>
                    <a:cxn ang="0">
                      <a:pos x="118" y="183"/>
                    </a:cxn>
                    <a:cxn ang="0">
                      <a:pos x="119" y="172"/>
                    </a:cxn>
                    <a:cxn ang="0">
                      <a:pos x="130" y="169"/>
                    </a:cxn>
                    <a:cxn ang="0">
                      <a:pos x="72" y="108"/>
                    </a:cxn>
                    <a:cxn ang="0">
                      <a:pos x="62" y="100"/>
                    </a:cxn>
                    <a:cxn ang="0">
                      <a:pos x="66" y="90"/>
                    </a:cxn>
                    <a:cxn ang="0">
                      <a:pos x="70" y="84"/>
                    </a:cxn>
                    <a:cxn ang="0">
                      <a:pos x="19" y="45"/>
                    </a:cxn>
                    <a:cxn ang="0">
                      <a:pos x="15" y="24"/>
                    </a:cxn>
                    <a:cxn ang="0">
                      <a:pos x="42" y="45"/>
                    </a:cxn>
                    <a:cxn ang="0">
                      <a:pos x="73" y="67"/>
                    </a:cxn>
                    <a:cxn ang="0">
                      <a:pos x="96" y="65"/>
                    </a:cxn>
                    <a:cxn ang="0">
                      <a:pos x="110" y="61"/>
                    </a:cxn>
                    <a:cxn ang="0">
                      <a:pos x="151" y="56"/>
                    </a:cxn>
                    <a:cxn ang="0">
                      <a:pos x="188" y="32"/>
                    </a:cxn>
                    <a:cxn ang="0">
                      <a:pos x="220" y="30"/>
                    </a:cxn>
                    <a:cxn ang="0">
                      <a:pos x="277" y="40"/>
                    </a:cxn>
                    <a:cxn ang="0">
                      <a:pos x="313" y="28"/>
                    </a:cxn>
                    <a:cxn ang="0">
                      <a:pos x="333" y="26"/>
                    </a:cxn>
                    <a:cxn ang="0">
                      <a:pos x="372" y="35"/>
                    </a:cxn>
                    <a:cxn ang="0">
                      <a:pos x="408" y="24"/>
                    </a:cxn>
                    <a:cxn ang="0">
                      <a:pos x="432" y="0"/>
                    </a:cxn>
                    <a:cxn ang="0">
                      <a:pos x="442" y="16"/>
                    </a:cxn>
                    <a:cxn ang="0">
                      <a:pos x="468" y="30"/>
                    </a:cxn>
                    <a:cxn ang="0">
                      <a:pos x="511" y="32"/>
                    </a:cxn>
                    <a:cxn ang="0">
                      <a:pos x="542" y="16"/>
                    </a:cxn>
                    <a:cxn ang="0">
                      <a:pos x="565" y="37"/>
                    </a:cxn>
                    <a:cxn ang="0">
                      <a:pos x="616" y="37"/>
                    </a:cxn>
                    <a:cxn ang="0">
                      <a:pos x="662" y="16"/>
                    </a:cxn>
                    <a:cxn ang="0">
                      <a:pos x="693" y="45"/>
                    </a:cxn>
                    <a:cxn ang="0">
                      <a:pos x="731" y="61"/>
                    </a:cxn>
                    <a:cxn ang="0">
                      <a:pos x="758" y="59"/>
                    </a:cxn>
                    <a:cxn ang="0">
                      <a:pos x="778" y="68"/>
                    </a:cxn>
                    <a:cxn ang="0">
                      <a:pos x="804" y="59"/>
                    </a:cxn>
                    <a:cxn ang="0">
                      <a:pos x="832" y="30"/>
                    </a:cxn>
                    <a:cxn ang="0">
                      <a:pos x="862" y="32"/>
                    </a:cxn>
                    <a:cxn ang="0">
                      <a:pos x="820" y="59"/>
                    </a:cxn>
                    <a:cxn ang="0">
                      <a:pos x="791" y="87"/>
                    </a:cxn>
                    <a:cxn ang="0">
                      <a:pos x="800" y="94"/>
                    </a:cxn>
                    <a:cxn ang="0">
                      <a:pos x="796" y="107"/>
                    </a:cxn>
                    <a:cxn ang="0">
                      <a:pos x="780" y="108"/>
                    </a:cxn>
                    <a:cxn ang="0">
                      <a:pos x="737" y="170"/>
                    </a:cxn>
                    <a:cxn ang="0">
                      <a:pos x="744" y="178"/>
                    </a:cxn>
                    <a:cxn ang="0">
                      <a:pos x="741" y="191"/>
                    </a:cxn>
                    <a:cxn ang="0">
                      <a:pos x="731" y="192"/>
                    </a:cxn>
                    <a:cxn ang="0">
                      <a:pos x="130" y="218"/>
                    </a:cxn>
                  </a:cxnLst>
                  <a:rect l="0" t="0" r="r" b="b"/>
                  <a:pathLst>
                    <a:path w="862" h="218">
                      <a:moveTo>
                        <a:pt x="130" y="192"/>
                      </a:moveTo>
                      <a:lnTo>
                        <a:pt x="125" y="192"/>
                      </a:lnTo>
                      <a:lnTo>
                        <a:pt x="123" y="191"/>
                      </a:lnTo>
                      <a:lnTo>
                        <a:pt x="118" y="183"/>
                      </a:lnTo>
                      <a:lnTo>
                        <a:pt x="118" y="178"/>
                      </a:lnTo>
                      <a:lnTo>
                        <a:pt x="119" y="172"/>
                      </a:lnTo>
                      <a:lnTo>
                        <a:pt x="125" y="170"/>
                      </a:lnTo>
                      <a:lnTo>
                        <a:pt x="130" y="169"/>
                      </a:lnTo>
                      <a:lnTo>
                        <a:pt x="82" y="108"/>
                      </a:lnTo>
                      <a:lnTo>
                        <a:pt x="72" y="108"/>
                      </a:lnTo>
                      <a:lnTo>
                        <a:pt x="66" y="107"/>
                      </a:lnTo>
                      <a:lnTo>
                        <a:pt x="62" y="100"/>
                      </a:lnTo>
                      <a:lnTo>
                        <a:pt x="62" y="94"/>
                      </a:lnTo>
                      <a:lnTo>
                        <a:pt x="66" y="90"/>
                      </a:lnTo>
                      <a:lnTo>
                        <a:pt x="70" y="87"/>
                      </a:lnTo>
                      <a:lnTo>
                        <a:pt x="70" y="84"/>
                      </a:lnTo>
                      <a:lnTo>
                        <a:pt x="42" y="59"/>
                      </a:lnTo>
                      <a:lnTo>
                        <a:pt x="19" y="45"/>
                      </a:lnTo>
                      <a:lnTo>
                        <a:pt x="0" y="32"/>
                      </a:lnTo>
                      <a:lnTo>
                        <a:pt x="15" y="24"/>
                      </a:lnTo>
                      <a:lnTo>
                        <a:pt x="32" y="30"/>
                      </a:lnTo>
                      <a:lnTo>
                        <a:pt x="42" y="45"/>
                      </a:lnTo>
                      <a:lnTo>
                        <a:pt x="58" y="59"/>
                      </a:lnTo>
                      <a:lnTo>
                        <a:pt x="73" y="67"/>
                      </a:lnTo>
                      <a:lnTo>
                        <a:pt x="82" y="68"/>
                      </a:lnTo>
                      <a:lnTo>
                        <a:pt x="96" y="65"/>
                      </a:lnTo>
                      <a:lnTo>
                        <a:pt x="103" y="59"/>
                      </a:lnTo>
                      <a:lnTo>
                        <a:pt x="110" y="61"/>
                      </a:lnTo>
                      <a:lnTo>
                        <a:pt x="132" y="61"/>
                      </a:lnTo>
                      <a:lnTo>
                        <a:pt x="151" y="56"/>
                      </a:lnTo>
                      <a:lnTo>
                        <a:pt x="169" y="45"/>
                      </a:lnTo>
                      <a:lnTo>
                        <a:pt x="188" y="32"/>
                      </a:lnTo>
                      <a:lnTo>
                        <a:pt x="200" y="16"/>
                      </a:lnTo>
                      <a:lnTo>
                        <a:pt x="220" y="30"/>
                      </a:lnTo>
                      <a:lnTo>
                        <a:pt x="246" y="37"/>
                      </a:lnTo>
                      <a:lnTo>
                        <a:pt x="277" y="40"/>
                      </a:lnTo>
                      <a:lnTo>
                        <a:pt x="297" y="37"/>
                      </a:lnTo>
                      <a:lnTo>
                        <a:pt x="313" y="28"/>
                      </a:lnTo>
                      <a:lnTo>
                        <a:pt x="323" y="16"/>
                      </a:lnTo>
                      <a:lnTo>
                        <a:pt x="333" y="26"/>
                      </a:lnTo>
                      <a:lnTo>
                        <a:pt x="350" y="32"/>
                      </a:lnTo>
                      <a:lnTo>
                        <a:pt x="372" y="35"/>
                      </a:lnTo>
                      <a:lnTo>
                        <a:pt x="396" y="30"/>
                      </a:lnTo>
                      <a:lnTo>
                        <a:pt x="408" y="24"/>
                      </a:lnTo>
                      <a:lnTo>
                        <a:pt x="426" y="13"/>
                      </a:lnTo>
                      <a:lnTo>
                        <a:pt x="432" y="0"/>
                      </a:lnTo>
                      <a:lnTo>
                        <a:pt x="432" y="5"/>
                      </a:lnTo>
                      <a:lnTo>
                        <a:pt x="442" y="16"/>
                      </a:lnTo>
                      <a:lnTo>
                        <a:pt x="455" y="24"/>
                      </a:lnTo>
                      <a:lnTo>
                        <a:pt x="468" y="30"/>
                      </a:lnTo>
                      <a:lnTo>
                        <a:pt x="490" y="35"/>
                      </a:lnTo>
                      <a:lnTo>
                        <a:pt x="511" y="32"/>
                      </a:lnTo>
                      <a:lnTo>
                        <a:pt x="528" y="26"/>
                      </a:lnTo>
                      <a:lnTo>
                        <a:pt x="542" y="16"/>
                      </a:lnTo>
                      <a:lnTo>
                        <a:pt x="550" y="28"/>
                      </a:lnTo>
                      <a:lnTo>
                        <a:pt x="565" y="37"/>
                      </a:lnTo>
                      <a:lnTo>
                        <a:pt x="585" y="40"/>
                      </a:lnTo>
                      <a:lnTo>
                        <a:pt x="616" y="37"/>
                      </a:lnTo>
                      <a:lnTo>
                        <a:pt x="642" y="30"/>
                      </a:lnTo>
                      <a:lnTo>
                        <a:pt x="662" y="16"/>
                      </a:lnTo>
                      <a:lnTo>
                        <a:pt x="675" y="32"/>
                      </a:lnTo>
                      <a:lnTo>
                        <a:pt x="693" y="45"/>
                      </a:lnTo>
                      <a:lnTo>
                        <a:pt x="712" y="56"/>
                      </a:lnTo>
                      <a:lnTo>
                        <a:pt x="731" y="61"/>
                      </a:lnTo>
                      <a:lnTo>
                        <a:pt x="751" y="61"/>
                      </a:lnTo>
                      <a:lnTo>
                        <a:pt x="758" y="59"/>
                      </a:lnTo>
                      <a:lnTo>
                        <a:pt x="768" y="65"/>
                      </a:lnTo>
                      <a:lnTo>
                        <a:pt x="778" y="68"/>
                      </a:lnTo>
                      <a:lnTo>
                        <a:pt x="789" y="67"/>
                      </a:lnTo>
                      <a:lnTo>
                        <a:pt x="804" y="59"/>
                      </a:lnTo>
                      <a:lnTo>
                        <a:pt x="820" y="45"/>
                      </a:lnTo>
                      <a:lnTo>
                        <a:pt x="832" y="30"/>
                      </a:lnTo>
                      <a:lnTo>
                        <a:pt x="848" y="24"/>
                      </a:lnTo>
                      <a:lnTo>
                        <a:pt x="862" y="32"/>
                      </a:lnTo>
                      <a:lnTo>
                        <a:pt x="841" y="45"/>
                      </a:lnTo>
                      <a:lnTo>
                        <a:pt x="820" y="59"/>
                      </a:lnTo>
                      <a:lnTo>
                        <a:pt x="791" y="84"/>
                      </a:lnTo>
                      <a:lnTo>
                        <a:pt x="791" y="87"/>
                      </a:lnTo>
                      <a:lnTo>
                        <a:pt x="797" y="90"/>
                      </a:lnTo>
                      <a:lnTo>
                        <a:pt x="800" y="94"/>
                      </a:lnTo>
                      <a:lnTo>
                        <a:pt x="800" y="100"/>
                      </a:lnTo>
                      <a:lnTo>
                        <a:pt x="796" y="107"/>
                      </a:lnTo>
                      <a:lnTo>
                        <a:pt x="791" y="108"/>
                      </a:lnTo>
                      <a:lnTo>
                        <a:pt x="780" y="108"/>
                      </a:lnTo>
                      <a:lnTo>
                        <a:pt x="731" y="169"/>
                      </a:lnTo>
                      <a:lnTo>
                        <a:pt x="737" y="170"/>
                      </a:lnTo>
                      <a:lnTo>
                        <a:pt x="741" y="172"/>
                      </a:lnTo>
                      <a:lnTo>
                        <a:pt x="744" y="178"/>
                      </a:lnTo>
                      <a:lnTo>
                        <a:pt x="744" y="183"/>
                      </a:lnTo>
                      <a:lnTo>
                        <a:pt x="741" y="191"/>
                      </a:lnTo>
                      <a:lnTo>
                        <a:pt x="737" y="192"/>
                      </a:lnTo>
                      <a:lnTo>
                        <a:pt x="731" y="192"/>
                      </a:lnTo>
                      <a:lnTo>
                        <a:pt x="732" y="218"/>
                      </a:lnTo>
                      <a:lnTo>
                        <a:pt x="130" y="218"/>
                      </a:lnTo>
                      <a:lnTo>
                        <a:pt x="130" y="19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0" name="Freeform 74"/>
                <p:cNvSpPr>
                  <a:spLocks/>
                </p:cNvSpPr>
                <p:nvPr/>
              </p:nvSpPr>
              <p:spPr bwMode="auto">
                <a:xfrm>
                  <a:off x="2544" y="2096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302" y="25"/>
                    </a:cxn>
                    <a:cxn ang="0">
                      <a:pos x="276" y="21"/>
                    </a:cxn>
                    <a:cxn ang="0">
                      <a:pos x="246" y="16"/>
                    </a:cxn>
                    <a:cxn ang="0">
                      <a:pos x="214" y="12"/>
                    </a:cxn>
                    <a:cxn ang="0">
                      <a:pos x="181" y="9"/>
                    </a:cxn>
                    <a:cxn ang="0">
                      <a:pos x="148" y="5"/>
                    </a:cxn>
                    <a:cxn ang="0">
                      <a:pos x="113" y="3"/>
                    </a:cxn>
                    <a:cxn ang="0">
                      <a:pos x="76" y="3"/>
                    </a:cxn>
                    <a:cxn ang="0">
                      <a:pos x="38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2" h="25">
                      <a:moveTo>
                        <a:pt x="302" y="25"/>
                      </a:moveTo>
                      <a:lnTo>
                        <a:pt x="276" y="21"/>
                      </a:lnTo>
                      <a:lnTo>
                        <a:pt x="246" y="16"/>
                      </a:lnTo>
                      <a:lnTo>
                        <a:pt x="214" y="12"/>
                      </a:lnTo>
                      <a:lnTo>
                        <a:pt x="181" y="9"/>
                      </a:lnTo>
                      <a:lnTo>
                        <a:pt x="148" y="5"/>
                      </a:lnTo>
                      <a:lnTo>
                        <a:pt x="113" y="3"/>
                      </a:lnTo>
                      <a:lnTo>
                        <a:pt x="76" y="3"/>
                      </a:lnTo>
                      <a:lnTo>
                        <a:pt x="38" y="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1" name="Freeform 75"/>
                <p:cNvSpPr>
                  <a:spLocks/>
                </p:cNvSpPr>
                <p:nvPr/>
              </p:nvSpPr>
              <p:spPr bwMode="auto">
                <a:xfrm>
                  <a:off x="2484" y="2096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8" y="21"/>
                    </a:cxn>
                    <a:cxn ang="0">
                      <a:pos x="58" y="16"/>
                    </a:cxn>
                    <a:cxn ang="0">
                      <a:pos x="87" y="12"/>
                    </a:cxn>
                    <a:cxn ang="0">
                      <a:pos x="123" y="9"/>
                    </a:cxn>
                    <a:cxn ang="0">
                      <a:pos x="157" y="5"/>
                    </a:cxn>
                    <a:cxn ang="0">
                      <a:pos x="193" y="3"/>
                    </a:cxn>
                    <a:cxn ang="0">
                      <a:pos x="228" y="3"/>
                    </a:cxn>
                    <a:cxn ang="0">
                      <a:pos x="266" y="2"/>
                    </a:cxn>
                    <a:cxn ang="0">
                      <a:pos x="302" y="0"/>
                    </a:cxn>
                  </a:cxnLst>
                  <a:rect l="0" t="0" r="r" b="b"/>
                  <a:pathLst>
                    <a:path w="302" h="25">
                      <a:moveTo>
                        <a:pt x="0" y="25"/>
                      </a:moveTo>
                      <a:lnTo>
                        <a:pt x="28" y="21"/>
                      </a:lnTo>
                      <a:lnTo>
                        <a:pt x="58" y="16"/>
                      </a:lnTo>
                      <a:lnTo>
                        <a:pt x="87" y="12"/>
                      </a:lnTo>
                      <a:lnTo>
                        <a:pt x="123" y="9"/>
                      </a:lnTo>
                      <a:lnTo>
                        <a:pt x="157" y="5"/>
                      </a:lnTo>
                      <a:lnTo>
                        <a:pt x="193" y="3"/>
                      </a:lnTo>
                      <a:lnTo>
                        <a:pt x="228" y="3"/>
                      </a:lnTo>
                      <a:lnTo>
                        <a:pt x="266" y="2"/>
                      </a:lnTo>
                      <a:lnTo>
                        <a:pt x="302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2" name="Freeform 76"/>
                <p:cNvSpPr>
                  <a:spLocks/>
                </p:cNvSpPr>
                <p:nvPr/>
              </p:nvSpPr>
              <p:spPr bwMode="auto">
                <a:xfrm>
                  <a:off x="2642" y="2160"/>
                  <a:ext cx="86" cy="39"/>
                </a:xfrm>
                <a:custGeom>
                  <a:avLst/>
                  <a:gdLst/>
                  <a:ahLst/>
                  <a:cxnLst>
                    <a:cxn ang="0">
                      <a:pos x="0" y="120"/>
                    </a:cxn>
                    <a:cxn ang="0">
                      <a:pos x="40" y="109"/>
                    </a:cxn>
                    <a:cxn ang="0">
                      <a:pos x="87" y="100"/>
                    </a:cxn>
                    <a:cxn ang="0">
                      <a:pos x="140" y="97"/>
                    </a:cxn>
                    <a:cxn ang="0">
                      <a:pos x="194" y="100"/>
                    </a:cxn>
                    <a:cxn ang="0">
                      <a:pos x="246" y="112"/>
                    </a:cxn>
                    <a:cxn ang="0">
                      <a:pos x="288" y="124"/>
                    </a:cxn>
                    <a:cxn ang="0">
                      <a:pos x="326" y="139"/>
                    </a:cxn>
                    <a:cxn ang="0">
                      <a:pos x="359" y="155"/>
                    </a:cxn>
                    <a:cxn ang="0">
                      <a:pos x="384" y="174"/>
                    </a:cxn>
                    <a:cxn ang="0">
                      <a:pos x="390" y="185"/>
                    </a:cxn>
                    <a:cxn ang="0">
                      <a:pos x="390" y="195"/>
                    </a:cxn>
                    <a:cxn ang="0">
                      <a:pos x="401" y="176"/>
                    </a:cxn>
                    <a:cxn ang="0">
                      <a:pos x="430" y="100"/>
                    </a:cxn>
                    <a:cxn ang="0">
                      <a:pos x="429" y="92"/>
                    </a:cxn>
                    <a:cxn ang="0">
                      <a:pos x="420" y="81"/>
                    </a:cxn>
                    <a:cxn ang="0">
                      <a:pos x="396" y="66"/>
                    </a:cxn>
                    <a:cxn ang="0">
                      <a:pos x="357" y="49"/>
                    </a:cxn>
                    <a:cxn ang="0">
                      <a:pos x="320" y="32"/>
                    </a:cxn>
                    <a:cxn ang="0">
                      <a:pos x="280" y="21"/>
                    </a:cxn>
                    <a:cxn ang="0">
                      <a:pos x="237" y="10"/>
                    </a:cxn>
                    <a:cxn ang="0">
                      <a:pos x="193" y="2"/>
                    </a:cxn>
                    <a:cxn ang="0">
                      <a:pos x="148" y="0"/>
                    </a:cxn>
                    <a:cxn ang="0">
                      <a:pos x="102" y="0"/>
                    </a:cxn>
                    <a:cxn ang="0">
                      <a:pos x="49" y="7"/>
                    </a:cxn>
                    <a:cxn ang="0">
                      <a:pos x="0" y="21"/>
                    </a:cxn>
                    <a:cxn ang="0">
                      <a:pos x="0" y="120"/>
                    </a:cxn>
                  </a:cxnLst>
                  <a:rect l="0" t="0" r="r" b="b"/>
                  <a:pathLst>
                    <a:path w="430" h="195">
                      <a:moveTo>
                        <a:pt x="0" y="120"/>
                      </a:moveTo>
                      <a:lnTo>
                        <a:pt x="40" y="109"/>
                      </a:lnTo>
                      <a:lnTo>
                        <a:pt x="87" y="100"/>
                      </a:lnTo>
                      <a:lnTo>
                        <a:pt x="140" y="97"/>
                      </a:lnTo>
                      <a:lnTo>
                        <a:pt x="194" y="100"/>
                      </a:lnTo>
                      <a:lnTo>
                        <a:pt x="246" y="112"/>
                      </a:lnTo>
                      <a:lnTo>
                        <a:pt x="288" y="124"/>
                      </a:lnTo>
                      <a:lnTo>
                        <a:pt x="326" y="139"/>
                      </a:lnTo>
                      <a:lnTo>
                        <a:pt x="359" y="155"/>
                      </a:lnTo>
                      <a:lnTo>
                        <a:pt x="384" y="174"/>
                      </a:lnTo>
                      <a:lnTo>
                        <a:pt x="390" y="185"/>
                      </a:lnTo>
                      <a:lnTo>
                        <a:pt x="390" y="195"/>
                      </a:lnTo>
                      <a:lnTo>
                        <a:pt x="401" y="176"/>
                      </a:lnTo>
                      <a:lnTo>
                        <a:pt x="430" y="100"/>
                      </a:lnTo>
                      <a:lnTo>
                        <a:pt x="429" y="92"/>
                      </a:lnTo>
                      <a:lnTo>
                        <a:pt x="420" y="81"/>
                      </a:lnTo>
                      <a:lnTo>
                        <a:pt x="396" y="66"/>
                      </a:lnTo>
                      <a:lnTo>
                        <a:pt x="357" y="49"/>
                      </a:lnTo>
                      <a:lnTo>
                        <a:pt x="320" y="32"/>
                      </a:lnTo>
                      <a:lnTo>
                        <a:pt x="280" y="21"/>
                      </a:lnTo>
                      <a:lnTo>
                        <a:pt x="237" y="10"/>
                      </a:lnTo>
                      <a:lnTo>
                        <a:pt x="193" y="2"/>
                      </a:lnTo>
                      <a:lnTo>
                        <a:pt x="148" y="0"/>
                      </a:lnTo>
                      <a:lnTo>
                        <a:pt x="102" y="0"/>
                      </a:lnTo>
                      <a:lnTo>
                        <a:pt x="49" y="7"/>
                      </a:lnTo>
                      <a:lnTo>
                        <a:pt x="0" y="2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3" name="Freeform 77"/>
                <p:cNvSpPr>
                  <a:spLocks/>
                </p:cNvSpPr>
                <p:nvPr/>
              </p:nvSpPr>
              <p:spPr bwMode="auto">
                <a:xfrm>
                  <a:off x="2357" y="2160"/>
                  <a:ext cx="86" cy="39"/>
                </a:xfrm>
                <a:custGeom>
                  <a:avLst/>
                  <a:gdLst/>
                  <a:ahLst/>
                  <a:cxnLst>
                    <a:cxn ang="0">
                      <a:pos x="427" y="120"/>
                    </a:cxn>
                    <a:cxn ang="0">
                      <a:pos x="388" y="109"/>
                    </a:cxn>
                    <a:cxn ang="0">
                      <a:pos x="343" y="100"/>
                    </a:cxn>
                    <a:cxn ang="0">
                      <a:pos x="287" y="97"/>
                    </a:cxn>
                    <a:cxn ang="0">
                      <a:pos x="233" y="100"/>
                    </a:cxn>
                    <a:cxn ang="0">
                      <a:pos x="182" y="112"/>
                    </a:cxn>
                    <a:cxn ang="0">
                      <a:pos x="142" y="124"/>
                    </a:cxn>
                    <a:cxn ang="0">
                      <a:pos x="103" y="139"/>
                    </a:cxn>
                    <a:cxn ang="0">
                      <a:pos x="70" y="155"/>
                    </a:cxn>
                    <a:cxn ang="0">
                      <a:pos x="45" y="174"/>
                    </a:cxn>
                    <a:cxn ang="0">
                      <a:pos x="37" y="185"/>
                    </a:cxn>
                    <a:cxn ang="0">
                      <a:pos x="39" y="195"/>
                    </a:cxn>
                    <a:cxn ang="0">
                      <a:pos x="27" y="176"/>
                    </a:cxn>
                    <a:cxn ang="0">
                      <a:pos x="0" y="100"/>
                    </a:cxn>
                    <a:cxn ang="0">
                      <a:pos x="1" y="92"/>
                    </a:cxn>
                    <a:cxn ang="0">
                      <a:pos x="8" y="81"/>
                    </a:cxn>
                    <a:cxn ang="0">
                      <a:pos x="34" y="66"/>
                    </a:cxn>
                    <a:cxn ang="0">
                      <a:pos x="71" y="49"/>
                    </a:cxn>
                    <a:cxn ang="0">
                      <a:pos x="107" y="32"/>
                    </a:cxn>
                    <a:cxn ang="0">
                      <a:pos x="148" y="21"/>
                    </a:cxn>
                    <a:cxn ang="0">
                      <a:pos x="193" y="10"/>
                    </a:cxn>
                    <a:cxn ang="0">
                      <a:pos x="236" y="2"/>
                    </a:cxn>
                    <a:cxn ang="0">
                      <a:pos x="280" y="0"/>
                    </a:cxn>
                    <a:cxn ang="0">
                      <a:pos x="325" y="0"/>
                    </a:cxn>
                    <a:cxn ang="0">
                      <a:pos x="377" y="7"/>
                    </a:cxn>
                    <a:cxn ang="0">
                      <a:pos x="427" y="21"/>
                    </a:cxn>
                    <a:cxn ang="0">
                      <a:pos x="427" y="120"/>
                    </a:cxn>
                  </a:cxnLst>
                  <a:rect l="0" t="0" r="r" b="b"/>
                  <a:pathLst>
                    <a:path w="427" h="195">
                      <a:moveTo>
                        <a:pt x="427" y="120"/>
                      </a:moveTo>
                      <a:lnTo>
                        <a:pt x="388" y="109"/>
                      </a:lnTo>
                      <a:lnTo>
                        <a:pt x="343" y="100"/>
                      </a:lnTo>
                      <a:lnTo>
                        <a:pt x="287" y="97"/>
                      </a:lnTo>
                      <a:lnTo>
                        <a:pt x="233" y="100"/>
                      </a:lnTo>
                      <a:lnTo>
                        <a:pt x="182" y="112"/>
                      </a:lnTo>
                      <a:lnTo>
                        <a:pt x="142" y="124"/>
                      </a:lnTo>
                      <a:lnTo>
                        <a:pt x="103" y="139"/>
                      </a:lnTo>
                      <a:lnTo>
                        <a:pt x="70" y="155"/>
                      </a:lnTo>
                      <a:lnTo>
                        <a:pt x="45" y="174"/>
                      </a:lnTo>
                      <a:lnTo>
                        <a:pt x="37" y="185"/>
                      </a:lnTo>
                      <a:lnTo>
                        <a:pt x="39" y="195"/>
                      </a:lnTo>
                      <a:lnTo>
                        <a:pt x="27" y="176"/>
                      </a:lnTo>
                      <a:lnTo>
                        <a:pt x="0" y="100"/>
                      </a:lnTo>
                      <a:lnTo>
                        <a:pt x="1" y="92"/>
                      </a:lnTo>
                      <a:lnTo>
                        <a:pt x="8" y="81"/>
                      </a:lnTo>
                      <a:lnTo>
                        <a:pt x="34" y="66"/>
                      </a:lnTo>
                      <a:lnTo>
                        <a:pt x="71" y="49"/>
                      </a:lnTo>
                      <a:lnTo>
                        <a:pt x="107" y="32"/>
                      </a:lnTo>
                      <a:lnTo>
                        <a:pt x="148" y="21"/>
                      </a:lnTo>
                      <a:lnTo>
                        <a:pt x="193" y="10"/>
                      </a:lnTo>
                      <a:lnTo>
                        <a:pt x="236" y="2"/>
                      </a:lnTo>
                      <a:lnTo>
                        <a:pt x="280" y="0"/>
                      </a:lnTo>
                      <a:lnTo>
                        <a:pt x="325" y="0"/>
                      </a:lnTo>
                      <a:lnTo>
                        <a:pt x="377" y="7"/>
                      </a:lnTo>
                      <a:lnTo>
                        <a:pt x="427" y="21"/>
                      </a:lnTo>
                      <a:lnTo>
                        <a:pt x="427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4" name="Freeform 78"/>
                <p:cNvSpPr>
                  <a:spLocks/>
                </p:cNvSpPr>
                <p:nvPr/>
              </p:nvSpPr>
              <p:spPr bwMode="auto">
                <a:xfrm>
                  <a:off x="2374" y="2074"/>
                  <a:ext cx="41" cy="15"/>
                </a:xfrm>
                <a:custGeom>
                  <a:avLst/>
                  <a:gdLst/>
                  <a:ahLst/>
                  <a:cxnLst>
                    <a:cxn ang="0">
                      <a:pos x="92" y="67"/>
                    </a:cxn>
                    <a:cxn ang="0">
                      <a:pos x="78" y="71"/>
                    </a:cxn>
                    <a:cxn ang="0">
                      <a:pos x="66" y="71"/>
                    </a:cxn>
                    <a:cxn ang="0">
                      <a:pos x="58" y="72"/>
                    </a:cxn>
                    <a:cxn ang="0">
                      <a:pos x="46" y="75"/>
                    </a:cxn>
                    <a:cxn ang="0">
                      <a:pos x="35" y="75"/>
                    </a:cxn>
                    <a:cxn ang="0">
                      <a:pos x="27" y="79"/>
                    </a:cxn>
                    <a:cxn ang="0">
                      <a:pos x="15" y="66"/>
                    </a:cxn>
                    <a:cxn ang="0">
                      <a:pos x="0" y="41"/>
                    </a:cxn>
                    <a:cxn ang="0">
                      <a:pos x="7" y="32"/>
                    </a:cxn>
                    <a:cxn ang="0">
                      <a:pos x="11" y="24"/>
                    </a:cxn>
                    <a:cxn ang="0">
                      <a:pos x="16" y="20"/>
                    </a:cxn>
                    <a:cxn ang="0">
                      <a:pos x="25" y="15"/>
                    </a:cxn>
                    <a:cxn ang="0">
                      <a:pos x="31" y="15"/>
                    </a:cxn>
                    <a:cxn ang="0">
                      <a:pos x="42" y="15"/>
                    </a:cxn>
                    <a:cxn ang="0">
                      <a:pos x="51" y="15"/>
                    </a:cxn>
                    <a:cxn ang="0">
                      <a:pos x="59" y="5"/>
                    </a:cxn>
                    <a:cxn ang="0">
                      <a:pos x="68" y="1"/>
                    </a:cxn>
                    <a:cxn ang="0">
                      <a:pos x="78" y="0"/>
                    </a:cxn>
                    <a:cxn ang="0">
                      <a:pos x="86" y="0"/>
                    </a:cxn>
                    <a:cxn ang="0">
                      <a:pos x="97" y="4"/>
                    </a:cxn>
                    <a:cxn ang="0">
                      <a:pos x="104" y="4"/>
                    </a:cxn>
                    <a:cxn ang="0">
                      <a:pos x="114" y="0"/>
                    </a:cxn>
                    <a:cxn ang="0">
                      <a:pos x="124" y="0"/>
                    </a:cxn>
                    <a:cxn ang="0">
                      <a:pos x="134" y="1"/>
                    </a:cxn>
                    <a:cxn ang="0">
                      <a:pos x="142" y="5"/>
                    </a:cxn>
                    <a:cxn ang="0">
                      <a:pos x="153" y="15"/>
                    </a:cxn>
                    <a:cxn ang="0">
                      <a:pos x="161" y="15"/>
                    </a:cxn>
                    <a:cxn ang="0">
                      <a:pos x="169" y="15"/>
                    </a:cxn>
                    <a:cxn ang="0">
                      <a:pos x="178" y="15"/>
                    </a:cxn>
                    <a:cxn ang="0">
                      <a:pos x="185" y="20"/>
                    </a:cxn>
                    <a:cxn ang="0">
                      <a:pos x="192" y="24"/>
                    </a:cxn>
                    <a:cxn ang="0">
                      <a:pos x="197" y="32"/>
                    </a:cxn>
                    <a:cxn ang="0">
                      <a:pos x="201" y="41"/>
                    </a:cxn>
                    <a:cxn ang="0">
                      <a:pos x="187" y="66"/>
                    </a:cxn>
                    <a:cxn ang="0">
                      <a:pos x="175" y="79"/>
                    </a:cxn>
                    <a:cxn ang="0">
                      <a:pos x="163" y="75"/>
                    </a:cxn>
                    <a:cxn ang="0">
                      <a:pos x="155" y="75"/>
                    </a:cxn>
                    <a:cxn ang="0">
                      <a:pos x="144" y="72"/>
                    </a:cxn>
                    <a:cxn ang="0">
                      <a:pos x="135" y="71"/>
                    </a:cxn>
                    <a:cxn ang="0">
                      <a:pos x="124" y="71"/>
                    </a:cxn>
                    <a:cxn ang="0">
                      <a:pos x="111" y="67"/>
                    </a:cxn>
                    <a:cxn ang="0">
                      <a:pos x="92" y="67"/>
                    </a:cxn>
                  </a:cxnLst>
                  <a:rect l="0" t="0" r="r" b="b"/>
                  <a:pathLst>
                    <a:path w="201" h="79">
                      <a:moveTo>
                        <a:pt x="92" y="67"/>
                      </a:moveTo>
                      <a:lnTo>
                        <a:pt x="78" y="71"/>
                      </a:lnTo>
                      <a:lnTo>
                        <a:pt x="66" y="71"/>
                      </a:lnTo>
                      <a:lnTo>
                        <a:pt x="58" y="72"/>
                      </a:lnTo>
                      <a:lnTo>
                        <a:pt x="46" y="75"/>
                      </a:lnTo>
                      <a:lnTo>
                        <a:pt x="35" y="75"/>
                      </a:lnTo>
                      <a:lnTo>
                        <a:pt x="27" y="79"/>
                      </a:lnTo>
                      <a:lnTo>
                        <a:pt x="15" y="66"/>
                      </a:lnTo>
                      <a:lnTo>
                        <a:pt x="0" y="41"/>
                      </a:lnTo>
                      <a:lnTo>
                        <a:pt x="7" y="32"/>
                      </a:lnTo>
                      <a:lnTo>
                        <a:pt x="11" y="24"/>
                      </a:lnTo>
                      <a:lnTo>
                        <a:pt x="16" y="20"/>
                      </a:lnTo>
                      <a:lnTo>
                        <a:pt x="25" y="15"/>
                      </a:lnTo>
                      <a:lnTo>
                        <a:pt x="31" y="15"/>
                      </a:lnTo>
                      <a:lnTo>
                        <a:pt x="42" y="15"/>
                      </a:lnTo>
                      <a:lnTo>
                        <a:pt x="51" y="15"/>
                      </a:lnTo>
                      <a:lnTo>
                        <a:pt x="59" y="5"/>
                      </a:lnTo>
                      <a:lnTo>
                        <a:pt x="68" y="1"/>
                      </a:lnTo>
                      <a:lnTo>
                        <a:pt x="78" y="0"/>
                      </a:lnTo>
                      <a:lnTo>
                        <a:pt x="86" y="0"/>
                      </a:lnTo>
                      <a:lnTo>
                        <a:pt x="97" y="4"/>
                      </a:lnTo>
                      <a:lnTo>
                        <a:pt x="104" y="4"/>
                      </a:lnTo>
                      <a:lnTo>
                        <a:pt x="114" y="0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42" y="5"/>
                      </a:lnTo>
                      <a:lnTo>
                        <a:pt x="153" y="15"/>
                      </a:lnTo>
                      <a:lnTo>
                        <a:pt x="161" y="15"/>
                      </a:lnTo>
                      <a:lnTo>
                        <a:pt x="169" y="15"/>
                      </a:lnTo>
                      <a:lnTo>
                        <a:pt x="178" y="15"/>
                      </a:lnTo>
                      <a:lnTo>
                        <a:pt x="185" y="20"/>
                      </a:lnTo>
                      <a:lnTo>
                        <a:pt x="192" y="24"/>
                      </a:lnTo>
                      <a:lnTo>
                        <a:pt x="197" y="32"/>
                      </a:lnTo>
                      <a:lnTo>
                        <a:pt x="201" y="41"/>
                      </a:lnTo>
                      <a:lnTo>
                        <a:pt x="187" y="66"/>
                      </a:lnTo>
                      <a:lnTo>
                        <a:pt x="175" y="79"/>
                      </a:lnTo>
                      <a:lnTo>
                        <a:pt x="163" y="75"/>
                      </a:lnTo>
                      <a:lnTo>
                        <a:pt x="155" y="75"/>
                      </a:lnTo>
                      <a:lnTo>
                        <a:pt x="144" y="72"/>
                      </a:lnTo>
                      <a:lnTo>
                        <a:pt x="135" y="71"/>
                      </a:lnTo>
                      <a:lnTo>
                        <a:pt x="124" y="71"/>
                      </a:lnTo>
                      <a:lnTo>
                        <a:pt x="111" y="67"/>
                      </a:lnTo>
                      <a:lnTo>
                        <a:pt x="92" y="6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5" name="Freeform 79"/>
                <p:cNvSpPr>
                  <a:spLocks/>
                </p:cNvSpPr>
                <p:nvPr/>
              </p:nvSpPr>
              <p:spPr bwMode="auto">
                <a:xfrm>
                  <a:off x="2372" y="2068"/>
                  <a:ext cx="45" cy="20"/>
                </a:xfrm>
                <a:custGeom>
                  <a:avLst/>
                  <a:gdLst/>
                  <a:ahLst/>
                  <a:cxnLst>
                    <a:cxn ang="0">
                      <a:pos x="132" y="2"/>
                    </a:cxn>
                    <a:cxn ang="0">
                      <a:pos x="154" y="0"/>
                    </a:cxn>
                    <a:cxn ang="0">
                      <a:pos x="167" y="9"/>
                    </a:cxn>
                    <a:cxn ang="0">
                      <a:pos x="180" y="10"/>
                    </a:cxn>
                    <a:cxn ang="0">
                      <a:pos x="197" y="12"/>
                    </a:cxn>
                    <a:cxn ang="0">
                      <a:pos x="211" y="21"/>
                    </a:cxn>
                    <a:cxn ang="0">
                      <a:pos x="221" y="36"/>
                    </a:cxn>
                    <a:cxn ang="0">
                      <a:pos x="225" y="53"/>
                    </a:cxn>
                    <a:cxn ang="0">
                      <a:pos x="221" y="71"/>
                    </a:cxn>
                    <a:cxn ang="0">
                      <a:pos x="211" y="77"/>
                    </a:cxn>
                    <a:cxn ang="0">
                      <a:pos x="216" y="63"/>
                    </a:cxn>
                    <a:cxn ang="0">
                      <a:pos x="214" y="51"/>
                    </a:cxn>
                    <a:cxn ang="0">
                      <a:pos x="209" y="39"/>
                    </a:cxn>
                    <a:cxn ang="0">
                      <a:pos x="197" y="29"/>
                    </a:cxn>
                    <a:cxn ang="0">
                      <a:pos x="182" y="27"/>
                    </a:cxn>
                    <a:cxn ang="0">
                      <a:pos x="175" y="36"/>
                    </a:cxn>
                    <a:cxn ang="0">
                      <a:pos x="165" y="102"/>
                    </a:cxn>
                    <a:cxn ang="0">
                      <a:pos x="165" y="41"/>
                    </a:cxn>
                    <a:cxn ang="0">
                      <a:pos x="165" y="27"/>
                    </a:cxn>
                    <a:cxn ang="0">
                      <a:pos x="159" y="19"/>
                    </a:cxn>
                    <a:cxn ang="0">
                      <a:pos x="146" y="16"/>
                    </a:cxn>
                    <a:cxn ang="0">
                      <a:pos x="129" y="16"/>
                    </a:cxn>
                    <a:cxn ang="0">
                      <a:pos x="108" y="21"/>
                    </a:cxn>
                    <a:cxn ang="0">
                      <a:pos x="89" y="16"/>
                    </a:cxn>
                    <a:cxn ang="0">
                      <a:pos x="71" y="16"/>
                    </a:cxn>
                    <a:cxn ang="0">
                      <a:pos x="60" y="21"/>
                    </a:cxn>
                    <a:cxn ang="0">
                      <a:pos x="60" y="36"/>
                    </a:cxn>
                    <a:cxn ang="0">
                      <a:pos x="70" y="96"/>
                    </a:cxn>
                    <a:cxn ang="0">
                      <a:pos x="52" y="41"/>
                    </a:cxn>
                    <a:cxn ang="0">
                      <a:pos x="46" y="29"/>
                    </a:cxn>
                    <a:cxn ang="0">
                      <a:pos x="37" y="27"/>
                    </a:cxn>
                    <a:cxn ang="0">
                      <a:pos x="20" y="36"/>
                    </a:cxn>
                    <a:cxn ang="0">
                      <a:pos x="12" y="43"/>
                    </a:cxn>
                    <a:cxn ang="0">
                      <a:pos x="10" y="56"/>
                    </a:cxn>
                    <a:cxn ang="0">
                      <a:pos x="12" y="70"/>
                    </a:cxn>
                    <a:cxn ang="0">
                      <a:pos x="5" y="78"/>
                    </a:cxn>
                    <a:cxn ang="0">
                      <a:pos x="0" y="64"/>
                    </a:cxn>
                    <a:cxn ang="0">
                      <a:pos x="3" y="46"/>
                    </a:cxn>
                    <a:cxn ang="0">
                      <a:pos x="6" y="29"/>
                    </a:cxn>
                    <a:cxn ang="0">
                      <a:pos x="19" y="16"/>
                    </a:cxn>
                    <a:cxn ang="0">
                      <a:pos x="37" y="10"/>
                    </a:cxn>
                    <a:cxn ang="0">
                      <a:pos x="53" y="12"/>
                    </a:cxn>
                    <a:cxn ang="0">
                      <a:pos x="64" y="1"/>
                    </a:cxn>
                    <a:cxn ang="0">
                      <a:pos x="81" y="1"/>
                    </a:cxn>
                    <a:cxn ang="0">
                      <a:pos x="113" y="9"/>
                    </a:cxn>
                  </a:cxnLst>
                  <a:rect l="0" t="0" r="r" b="b"/>
                  <a:pathLst>
                    <a:path w="225" h="102">
                      <a:moveTo>
                        <a:pt x="122" y="9"/>
                      </a:moveTo>
                      <a:lnTo>
                        <a:pt x="132" y="2"/>
                      </a:lnTo>
                      <a:lnTo>
                        <a:pt x="141" y="1"/>
                      </a:lnTo>
                      <a:lnTo>
                        <a:pt x="154" y="0"/>
                      </a:lnTo>
                      <a:lnTo>
                        <a:pt x="160" y="1"/>
                      </a:lnTo>
                      <a:lnTo>
                        <a:pt x="167" y="9"/>
                      </a:lnTo>
                      <a:lnTo>
                        <a:pt x="173" y="12"/>
                      </a:lnTo>
                      <a:lnTo>
                        <a:pt x="180" y="10"/>
                      </a:lnTo>
                      <a:lnTo>
                        <a:pt x="188" y="10"/>
                      </a:lnTo>
                      <a:lnTo>
                        <a:pt x="197" y="12"/>
                      </a:lnTo>
                      <a:lnTo>
                        <a:pt x="206" y="16"/>
                      </a:lnTo>
                      <a:lnTo>
                        <a:pt x="211" y="21"/>
                      </a:lnTo>
                      <a:lnTo>
                        <a:pt x="217" y="29"/>
                      </a:lnTo>
                      <a:lnTo>
                        <a:pt x="221" y="36"/>
                      </a:lnTo>
                      <a:lnTo>
                        <a:pt x="224" y="46"/>
                      </a:lnTo>
                      <a:lnTo>
                        <a:pt x="225" y="53"/>
                      </a:lnTo>
                      <a:lnTo>
                        <a:pt x="225" y="64"/>
                      </a:lnTo>
                      <a:lnTo>
                        <a:pt x="221" y="71"/>
                      </a:lnTo>
                      <a:lnTo>
                        <a:pt x="219" y="78"/>
                      </a:lnTo>
                      <a:lnTo>
                        <a:pt x="211" y="77"/>
                      </a:lnTo>
                      <a:lnTo>
                        <a:pt x="214" y="70"/>
                      </a:lnTo>
                      <a:lnTo>
                        <a:pt x="216" y="63"/>
                      </a:lnTo>
                      <a:lnTo>
                        <a:pt x="216" y="56"/>
                      </a:lnTo>
                      <a:lnTo>
                        <a:pt x="214" y="51"/>
                      </a:lnTo>
                      <a:lnTo>
                        <a:pt x="213" y="43"/>
                      </a:lnTo>
                      <a:lnTo>
                        <a:pt x="209" y="39"/>
                      </a:lnTo>
                      <a:lnTo>
                        <a:pt x="204" y="36"/>
                      </a:lnTo>
                      <a:lnTo>
                        <a:pt x="197" y="29"/>
                      </a:lnTo>
                      <a:lnTo>
                        <a:pt x="188" y="27"/>
                      </a:lnTo>
                      <a:lnTo>
                        <a:pt x="182" y="27"/>
                      </a:lnTo>
                      <a:lnTo>
                        <a:pt x="179" y="29"/>
                      </a:lnTo>
                      <a:lnTo>
                        <a:pt x="175" y="36"/>
                      </a:lnTo>
                      <a:lnTo>
                        <a:pt x="174" y="41"/>
                      </a:lnTo>
                      <a:lnTo>
                        <a:pt x="165" y="102"/>
                      </a:lnTo>
                      <a:lnTo>
                        <a:pt x="155" y="96"/>
                      </a:lnTo>
                      <a:lnTo>
                        <a:pt x="165" y="41"/>
                      </a:lnTo>
                      <a:lnTo>
                        <a:pt x="165" y="36"/>
                      </a:lnTo>
                      <a:lnTo>
                        <a:pt x="165" y="27"/>
                      </a:lnTo>
                      <a:lnTo>
                        <a:pt x="163" y="21"/>
                      </a:lnTo>
                      <a:lnTo>
                        <a:pt x="159" y="19"/>
                      </a:lnTo>
                      <a:lnTo>
                        <a:pt x="154" y="16"/>
                      </a:lnTo>
                      <a:lnTo>
                        <a:pt x="146" y="16"/>
                      </a:lnTo>
                      <a:lnTo>
                        <a:pt x="136" y="16"/>
                      </a:lnTo>
                      <a:lnTo>
                        <a:pt x="129" y="16"/>
                      </a:lnTo>
                      <a:lnTo>
                        <a:pt x="117" y="21"/>
                      </a:lnTo>
                      <a:lnTo>
                        <a:pt x="108" y="21"/>
                      </a:lnTo>
                      <a:lnTo>
                        <a:pt x="97" y="16"/>
                      </a:lnTo>
                      <a:lnTo>
                        <a:pt x="89" y="16"/>
                      </a:lnTo>
                      <a:lnTo>
                        <a:pt x="79" y="16"/>
                      </a:lnTo>
                      <a:lnTo>
                        <a:pt x="71" y="16"/>
                      </a:lnTo>
                      <a:lnTo>
                        <a:pt x="68" y="19"/>
                      </a:lnTo>
                      <a:lnTo>
                        <a:pt x="60" y="21"/>
                      </a:lnTo>
                      <a:lnTo>
                        <a:pt x="60" y="27"/>
                      </a:lnTo>
                      <a:lnTo>
                        <a:pt x="60" y="36"/>
                      </a:lnTo>
                      <a:lnTo>
                        <a:pt x="60" y="41"/>
                      </a:lnTo>
                      <a:lnTo>
                        <a:pt x="70" y="96"/>
                      </a:lnTo>
                      <a:lnTo>
                        <a:pt x="60" y="102"/>
                      </a:lnTo>
                      <a:lnTo>
                        <a:pt x="52" y="41"/>
                      </a:lnTo>
                      <a:lnTo>
                        <a:pt x="48" y="36"/>
                      </a:lnTo>
                      <a:lnTo>
                        <a:pt x="46" y="29"/>
                      </a:lnTo>
                      <a:lnTo>
                        <a:pt x="43" y="27"/>
                      </a:lnTo>
                      <a:lnTo>
                        <a:pt x="37" y="27"/>
                      </a:lnTo>
                      <a:lnTo>
                        <a:pt x="29" y="29"/>
                      </a:lnTo>
                      <a:lnTo>
                        <a:pt x="20" y="36"/>
                      </a:lnTo>
                      <a:lnTo>
                        <a:pt x="18" y="39"/>
                      </a:lnTo>
                      <a:lnTo>
                        <a:pt x="12" y="43"/>
                      </a:lnTo>
                      <a:lnTo>
                        <a:pt x="11" y="51"/>
                      </a:lnTo>
                      <a:lnTo>
                        <a:pt x="10" y="56"/>
                      </a:lnTo>
                      <a:lnTo>
                        <a:pt x="10" y="63"/>
                      </a:lnTo>
                      <a:lnTo>
                        <a:pt x="12" y="70"/>
                      </a:lnTo>
                      <a:lnTo>
                        <a:pt x="13" y="77"/>
                      </a:lnTo>
                      <a:lnTo>
                        <a:pt x="5" y="78"/>
                      </a:lnTo>
                      <a:lnTo>
                        <a:pt x="3" y="71"/>
                      </a:lnTo>
                      <a:lnTo>
                        <a:pt x="0" y="64"/>
                      </a:lnTo>
                      <a:lnTo>
                        <a:pt x="0" y="53"/>
                      </a:lnTo>
                      <a:lnTo>
                        <a:pt x="3" y="46"/>
                      </a:lnTo>
                      <a:lnTo>
                        <a:pt x="4" y="36"/>
                      </a:lnTo>
                      <a:lnTo>
                        <a:pt x="6" y="29"/>
                      </a:lnTo>
                      <a:lnTo>
                        <a:pt x="13" y="21"/>
                      </a:lnTo>
                      <a:lnTo>
                        <a:pt x="19" y="16"/>
                      </a:lnTo>
                      <a:lnTo>
                        <a:pt x="29" y="12"/>
                      </a:lnTo>
                      <a:lnTo>
                        <a:pt x="37" y="10"/>
                      </a:lnTo>
                      <a:lnTo>
                        <a:pt x="45" y="10"/>
                      </a:lnTo>
                      <a:lnTo>
                        <a:pt x="53" y="12"/>
                      </a:lnTo>
                      <a:lnTo>
                        <a:pt x="57" y="9"/>
                      </a:lnTo>
                      <a:lnTo>
                        <a:pt x="64" y="1"/>
                      </a:lnTo>
                      <a:lnTo>
                        <a:pt x="71" y="0"/>
                      </a:lnTo>
                      <a:lnTo>
                        <a:pt x="81" y="1"/>
                      </a:lnTo>
                      <a:lnTo>
                        <a:pt x="91" y="2"/>
                      </a:lnTo>
                      <a:lnTo>
                        <a:pt x="113" y="9"/>
                      </a:lnTo>
                      <a:lnTo>
                        <a:pt x="122" y="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6" name="Freeform 80"/>
                <p:cNvSpPr>
                  <a:spLocks/>
                </p:cNvSpPr>
                <p:nvPr/>
              </p:nvSpPr>
              <p:spPr bwMode="auto">
                <a:xfrm>
                  <a:off x="2410" y="2080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22" y="21"/>
                    </a:cxn>
                    <a:cxn ang="0">
                      <a:pos x="26" y="18"/>
                    </a:cxn>
                    <a:cxn ang="0">
                      <a:pos x="31" y="15"/>
                    </a:cxn>
                    <a:cxn ang="0">
                      <a:pos x="38" y="14"/>
                    </a:cxn>
                    <a:cxn ang="0">
                      <a:pos x="36" y="9"/>
                    </a:cxn>
                    <a:cxn ang="0">
                      <a:pos x="30" y="9"/>
                    </a:cxn>
                    <a:cxn ang="0">
                      <a:pos x="26" y="9"/>
                    </a:cxn>
                    <a:cxn ang="0">
                      <a:pos x="28" y="6"/>
                    </a:cxn>
                    <a:cxn ang="0">
                      <a:pos x="26" y="0"/>
                    </a:cxn>
                    <a:cxn ang="0">
                      <a:pos x="21" y="3"/>
                    </a:cxn>
                    <a:cxn ang="0">
                      <a:pos x="19" y="6"/>
                    </a:cxn>
                    <a:cxn ang="0">
                      <a:pos x="13" y="13"/>
                    </a:cxn>
                    <a:cxn ang="0">
                      <a:pos x="9" y="18"/>
                    </a:cxn>
                    <a:cxn ang="0">
                      <a:pos x="0" y="15"/>
                    </a:cxn>
                    <a:cxn ang="0">
                      <a:pos x="4" y="21"/>
                    </a:cxn>
                    <a:cxn ang="0">
                      <a:pos x="0" y="26"/>
                    </a:cxn>
                    <a:cxn ang="0">
                      <a:pos x="5" y="26"/>
                    </a:cxn>
                    <a:cxn ang="0">
                      <a:pos x="4" y="37"/>
                    </a:cxn>
                    <a:cxn ang="0">
                      <a:pos x="9" y="31"/>
                    </a:cxn>
                    <a:cxn ang="0">
                      <a:pos x="22" y="21"/>
                    </a:cxn>
                  </a:cxnLst>
                  <a:rect l="0" t="0" r="r" b="b"/>
                  <a:pathLst>
                    <a:path w="38" h="37">
                      <a:moveTo>
                        <a:pt x="22" y="21"/>
                      </a:moveTo>
                      <a:lnTo>
                        <a:pt x="26" y="18"/>
                      </a:lnTo>
                      <a:lnTo>
                        <a:pt x="31" y="15"/>
                      </a:lnTo>
                      <a:lnTo>
                        <a:pt x="38" y="14"/>
                      </a:lnTo>
                      <a:lnTo>
                        <a:pt x="36" y="9"/>
                      </a:lnTo>
                      <a:lnTo>
                        <a:pt x="30" y="9"/>
                      </a:lnTo>
                      <a:lnTo>
                        <a:pt x="26" y="9"/>
                      </a:lnTo>
                      <a:lnTo>
                        <a:pt x="28" y="6"/>
                      </a:lnTo>
                      <a:lnTo>
                        <a:pt x="26" y="0"/>
                      </a:lnTo>
                      <a:lnTo>
                        <a:pt x="21" y="3"/>
                      </a:lnTo>
                      <a:lnTo>
                        <a:pt x="19" y="6"/>
                      </a:lnTo>
                      <a:lnTo>
                        <a:pt x="13" y="13"/>
                      </a:lnTo>
                      <a:lnTo>
                        <a:pt x="9" y="18"/>
                      </a:lnTo>
                      <a:lnTo>
                        <a:pt x="0" y="15"/>
                      </a:lnTo>
                      <a:lnTo>
                        <a:pt x="4" y="21"/>
                      </a:lnTo>
                      <a:lnTo>
                        <a:pt x="0" y="26"/>
                      </a:lnTo>
                      <a:lnTo>
                        <a:pt x="5" y="26"/>
                      </a:lnTo>
                      <a:lnTo>
                        <a:pt x="4" y="37"/>
                      </a:lnTo>
                      <a:lnTo>
                        <a:pt x="9" y="31"/>
                      </a:lnTo>
                      <a:lnTo>
                        <a:pt x="22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7" name="Freeform 81"/>
                <p:cNvSpPr>
                  <a:spLocks/>
                </p:cNvSpPr>
                <p:nvPr/>
              </p:nvSpPr>
              <p:spPr bwMode="auto">
                <a:xfrm>
                  <a:off x="2400" y="2078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28" y="29"/>
                    </a:cxn>
                    <a:cxn ang="0">
                      <a:pos x="34" y="29"/>
                    </a:cxn>
                    <a:cxn ang="0">
                      <a:pos x="40" y="28"/>
                    </a:cxn>
                    <a:cxn ang="0">
                      <a:pos x="42" y="29"/>
                    </a:cxn>
                    <a:cxn ang="0">
                      <a:pos x="40" y="35"/>
                    </a:cxn>
                    <a:cxn ang="0">
                      <a:pos x="43" y="39"/>
                    </a:cxn>
                    <a:cxn ang="0">
                      <a:pos x="48" y="40"/>
                    </a:cxn>
                    <a:cxn ang="0">
                      <a:pos x="43" y="43"/>
                    </a:cxn>
                    <a:cxn ang="0">
                      <a:pos x="36" y="43"/>
                    </a:cxn>
                    <a:cxn ang="0">
                      <a:pos x="40" y="52"/>
                    </a:cxn>
                    <a:cxn ang="0">
                      <a:pos x="35" y="51"/>
                    </a:cxn>
                    <a:cxn ang="0">
                      <a:pos x="29" y="46"/>
                    </a:cxn>
                    <a:cxn ang="0">
                      <a:pos x="27" y="43"/>
                    </a:cxn>
                    <a:cxn ang="0">
                      <a:pos x="19" y="39"/>
                    </a:cxn>
                    <a:cxn ang="0">
                      <a:pos x="14" y="40"/>
                    </a:cxn>
                    <a:cxn ang="0">
                      <a:pos x="8" y="43"/>
                    </a:cxn>
                    <a:cxn ang="0">
                      <a:pos x="4" y="40"/>
                    </a:cxn>
                    <a:cxn ang="0">
                      <a:pos x="8" y="35"/>
                    </a:cxn>
                    <a:cxn ang="0">
                      <a:pos x="2" y="32"/>
                    </a:cxn>
                    <a:cxn ang="0">
                      <a:pos x="0" y="29"/>
                    </a:cxn>
                    <a:cxn ang="0">
                      <a:pos x="2" y="28"/>
                    </a:cxn>
                    <a:cxn ang="0">
                      <a:pos x="9" y="28"/>
                    </a:cxn>
                    <a:cxn ang="0">
                      <a:pos x="8" y="19"/>
                    </a:cxn>
                    <a:cxn ang="0">
                      <a:pos x="12" y="20"/>
                    </a:cxn>
                    <a:cxn ang="0">
                      <a:pos x="16" y="23"/>
                    </a:cxn>
                    <a:cxn ang="0">
                      <a:pos x="21" y="28"/>
                    </a:cxn>
                    <a:cxn ang="0">
                      <a:pos x="20" y="20"/>
                    </a:cxn>
                    <a:cxn ang="0">
                      <a:pos x="20" y="13"/>
                    </a:cxn>
                    <a:cxn ang="0">
                      <a:pos x="20" y="8"/>
                    </a:cxn>
                    <a:cxn ang="0">
                      <a:pos x="24" y="13"/>
                    </a:cxn>
                    <a:cxn ang="0">
                      <a:pos x="27" y="4"/>
                    </a:cxn>
                    <a:cxn ang="0">
                      <a:pos x="28" y="0"/>
                    </a:cxn>
                    <a:cxn ang="0">
                      <a:pos x="29" y="4"/>
                    </a:cxn>
                    <a:cxn ang="0">
                      <a:pos x="29" y="14"/>
                    </a:cxn>
                    <a:cxn ang="0">
                      <a:pos x="35" y="9"/>
                    </a:cxn>
                    <a:cxn ang="0">
                      <a:pos x="34" y="15"/>
                    </a:cxn>
                    <a:cxn ang="0">
                      <a:pos x="29" y="23"/>
                    </a:cxn>
                    <a:cxn ang="0">
                      <a:pos x="28" y="29"/>
                    </a:cxn>
                  </a:cxnLst>
                  <a:rect l="0" t="0" r="r" b="b"/>
                  <a:pathLst>
                    <a:path w="48" h="52">
                      <a:moveTo>
                        <a:pt x="28" y="29"/>
                      </a:moveTo>
                      <a:lnTo>
                        <a:pt x="34" y="29"/>
                      </a:lnTo>
                      <a:lnTo>
                        <a:pt x="40" y="28"/>
                      </a:lnTo>
                      <a:lnTo>
                        <a:pt x="42" y="29"/>
                      </a:lnTo>
                      <a:lnTo>
                        <a:pt x="40" y="35"/>
                      </a:lnTo>
                      <a:lnTo>
                        <a:pt x="43" y="39"/>
                      </a:lnTo>
                      <a:lnTo>
                        <a:pt x="48" y="40"/>
                      </a:lnTo>
                      <a:lnTo>
                        <a:pt x="43" y="43"/>
                      </a:lnTo>
                      <a:lnTo>
                        <a:pt x="36" y="43"/>
                      </a:lnTo>
                      <a:lnTo>
                        <a:pt x="40" y="52"/>
                      </a:lnTo>
                      <a:lnTo>
                        <a:pt x="35" y="51"/>
                      </a:lnTo>
                      <a:lnTo>
                        <a:pt x="29" y="46"/>
                      </a:lnTo>
                      <a:lnTo>
                        <a:pt x="27" y="43"/>
                      </a:lnTo>
                      <a:lnTo>
                        <a:pt x="19" y="39"/>
                      </a:lnTo>
                      <a:lnTo>
                        <a:pt x="14" y="40"/>
                      </a:lnTo>
                      <a:lnTo>
                        <a:pt x="8" y="43"/>
                      </a:lnTo>
                      <a:lnTo>
                        <a:pt x="4" y="40"/>
                      </a:lnTo>
                      <a:lnTo>
                        <a:pt x="8" y="35"/>
                      </a:lnTo>
                      <a:lnTo>
                        <a:pt x="2" y="32"/>
                      </a:lnTo>
                      <a:lnTo>
                        <a:pt x="0" y="29"/>
                      </a:lnTo>
                      <a:lnTo>
                        <a:pt x="2" y="28"/>
                      </a:lnTo>
                      <a:lnTo>
                        <a:pt x="9" y="28"/>
                      </a:lnTo>
                      <a:lnTo>
                        <a:pt x="8" y="19"/>
                      </a:lnTo>
                      <a:lnTo>
                        <a:pt x="12" y="20"/>
                      </a:lnTo>
                      <a:lnTo>
                        <a:pt x="16" y="23"/>
                      </a:lnTo>
                      <a:lnTo>
                        <a:pt x="21" y="28"/>
                      </a:lnTo>
                      <a:lnTo>
                        <a:pt x="20" y="20"/>
                      </a:lnTo>
                      <a:lnTo>
                        <a:pt x="20" y="13"/>
                      </a:lnTo>
                      <a:lnTo>
                        <a:pt x="20" y="8"/>
                      </a:lnTo>
                      <a:lnTo>
                        <a:pt x="24" y="13"/>
                      </a:lnTo>
                      <a:lnTo>
                        <a:pt x="27" y="4"/>
                      </a:lnTo>
                      <a:lnTo>
                        <a:pt x="28" y="0"/>
                      </a:lnTo>
                      <a:lnTo>
                        <a:pt x="29" y="4"/>
                      </a:lnTo>
                      <a:lnTo>
                        <a:pt x="29" y="14"/>
                      </a:lnTo>
                      <a:lnTo>
                        <a:pt x="35" y="9"/>
                      </a:lnTo>
                      <a:lnTo>
                        <a:pt x="34" y="15"/>
                      </a:lnTo>
                      <a:lnTo>
                        <a:pt x="29" y="23"/>
                      </a:lnTo>
                      <a:lnTo>
                        <a:pt x="28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8" name="Freeform 82"/>
                <p:cNvSpPr>
                  <a:spLocks/>
                </p:cNvSpPr>
                <p:nvPr/>
              </p:nvSpPr>
              <p:spPr bwMode="auto">
                <a:xfrm>
                  <a:off x="2372" y="2080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15" y="21"/>
                    </a:cxn>
                    <a:cxn ang="0">
                      <a:pos x="13" y="18"/>
                    </a:cxn>
                    <a:cxn ang="0">
                      <a:pos x="6" y="15"/>
                    </a:cxn>
                    <a:cxn ang="0">
                      <a:pos x="0" y="14"/>
                    </a:cxn>
                    <a:cxn ang="0">
                      <a:pos x="3" y="9"/>
                    </a:cxn>
                    <a:cxn ang="0">
                      <a:pos x="6" y="9"/>
                    </a:cxn>
                    <a:cxn ang="0">
                      <a:pos x="9" y="9"/>
                    </a:cxn>
                    <a:cxn ang="0">
                      <a:pos x="9" y="6"/>
                    </a:cxn>
                    <a:cxn ang="0">
                      <a:pos x="9" y="0"/>
                    </a:cxn>
                    <a:cxn ang="0">
                      <a:pos x="15" y="3"/>
                    </a:cxn>
                    <a:cxn ang="0">
                      <a:pos x="20" y="6"/>
                    </a:cxn>
                    <a:cxn ang="0">
                      <a:pos x="25" y="13"/>
                    </a:cxn>
                    <a:cxn ang="0">
                      <a:pos x="28" y="18"/>
                    </a:cxn>
                    <a:cxn ang="0">
                      <a:pos x="38" y="15"/>
                    </a:cxn>
                    <a:cxn ang="0">
                      <a:pos x="34" y="21"/>
                    </a:cxn>
                    <a:cxn ang="0">
                      <a:pos x="38" y="26"/>
                    </a:cxn>
                    <a:cxn ang="0">
                      <a:pos x="34" y="26"/>
                    </a:cxn>
                    <a:cxn ang="0">
                      <a:pos x="34" y="37"/>
                    </a:cxn>
                    <a:cxn ang="0">
                      <a:pos x="29" y="31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38" h="37">
                      <a:moveTo>
                        <a:pt x="15" y="21"/>
                      </a:moveTo>
                      <a:lnTo>
                        <a:pt x="13" y="18"/>
                      </a:lnTo>
                      <a:lnTo>
                        <a:pt x="6" y="15"/>
                      </a:lnTo>
                      <a:lnTo>
                        <a:pt x="0" y="14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9" y="9"/>
                      </a:lnTo>
                      <a:lnTo>
                        <a:pt x="9" y="6"/>
                      </a:lnTo>
                      <a:lnTo>
                        <a:pt x="9" y="0"/>
                      </a:lnTo>
                      <a:lnTo>
                        <a:pt x="15" y="3"/>
                      </a:lnTo>
                      <a:lnTo>
                        <a:pt x="20" y="6"/>
                      </a:lnTo>
                      <a:lnTo>
                        <a:pt x="25" y="13"/>
                      </a:lnTo>
                      <a:lnTo>
                        <a:pt x="28" y="18"/>
                      </a:lnTo>
                      <a:lnTo>
                        <a:pt x="38" y="15"/>
                      </a:lnTo>
                      <a:lnTo>
                        <a:pt x="34" y="21"/>
                      </a:lnTo>
                      <a:lnTo>
                        <a:pt x="38" y="26"/>
                      </a:lnTo>
                      <a:lnTo>
                        <a:pt x="34" y="26"/>
                      </a:lnTo>
                      <a:lnTo>
                        <a:pt x="34" y="37"/>
                      </a:lnTo>
                      <a:lnTo>
                        <a:pt x="29" y="31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9" name="Freeform 83"/>
                <p:cNvSpPr>
                  <a:spLocks/>
                </p:cNvSpPr>
                <p:nvPr/>
              </p:nvSpPr>
              <p:spPr bwMode="auto">
                <a:xfrm>
                  <a:off x="2380" y="2078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18" y="29"/>
                    </a:cxn>
                    <a:cxn ang="0">
                      <a:pos x="14" y="29"/>
                    </a:cxn>
                    <a:cxn ang="0">
                      <a:pos x="7" y="28"/>
                    </a:cxn>
                    <a:cxn ang="0">
                      <a:pos x="2" y="29"/>
                    </a:cxn>
                    <a:cxn ang="0">
                      <a:pos x="8" y="35"/>
                    </a:cxn>
                    <a:cxn ang="0">
                      <a:pos x="2" y="39"/>
                    </a:cxn>
                    <a:cxn ang="0">
                      <a:pos x="0" y="40"/>
                    </a:cxn>
                    <a:cxn ang="0">
                      <a:pos x="2" y="43"/>
                    </a:cxn>
                    <a:cxn ang="0">
                      <a:pos x="8" y="43"/>
                    </a:cxn>
                    <a:cxn ang="0">
                      <a:pos x="6" y="52"/>
                    </a:cxn>
                    <a:cxn ang="0">
                      <a:pos x="11" y="51"/>
                    </a:cxn>
                    <a:cxn ang="0">
                      <a:pos x="15" y="46"/>
                    </a:cxn>
                    <a:cxn ang="0">
                      <a:pos x="20" y="43"/>
                    </a:cxn>
                    <a:cxn ang="0">
                      <a:pos x="27" y="39"/>
                    </a:cxn>
                    <a:cxn ang="0">
                      <a:pos x="32" y="40"/>
                    </a:cxn>
                    <a:cxn ang="0">
                      <a:pos x="37" y="43"/>
                    </a:cxn>
                    <a:cxn ang="0">
                      <a:pos x="43" y="40"/>
                    </a:cxn>
                    <a:cxn ang="0">
                      <a:pos x="37" y="35"/>
                    </a:cxn>
                    <a:cxn ang="0">
                      <a:pos x="43" y="32"/>
                    </a:cxn>
                    <a:cxn ang="0">
                      <a:pos x="47" y="29"/>
                    </a:cxn>
                    <a:cxn ang="0">
                      <a:pos x="43" y="28"/>
                    </a:cxn>
                    <a:cxn ang="0">
                      <a:pos x="37" y="28"/>
                    </a:cxn>
                    <a:cxn ang="0">
                      <a:pos x="40" y="19"/>
                    </a:cxn>
                    <a:cxn ang="0">
                      <a:pos x="36" y="20"/>
                    </a:cxn>
                    <a:cxn ang="0">
                      <a:pos x="31" y="23"/>
                    </a:cxn>
                    <a:cxn ang="0">
                      <a:pos x="25" y="28"/>
                    </a:cxn>
                    <a:cxn ang="0">
                      <a:pos x="27" y="20"/>
                    </a:cxn>
                    <a:cxn ang="0">
                      <a:pos x="27" y="13"/>
                    </a:cxn>
                    <a:cxn ang="0">
                      <a:pos x="27" y="8"/>
                    </a:cxn>
                    <a:cxn ang="0">
                      <a:pos x="22" y="13"/>
                    </a:cxn>
                    <a:cxn ang="0">
                      <a:pos x="20" y="4"/>
                    </a:cxn>
                    <a:cxn ang="0">
                      <a:pos x="18" y="0"/>
                    </a:cxn>
                    <a:cxn ang="0">
                      <a:pos x="18" y="4"/>
                    </a:cxn>
                    <a:cxn ang="0">
                      <a:pos x="18" y="14"/>
                    </a:cxn>
                    <a:cxn ang="0">
                      <a:pos x="13" y="9"/>
                    </a:cxn>
                    <a:cxn ang="0">
                      <a:pos x="14" y="15"/>
                    </a:cxn>
                    <a:cxn ang="0">
                      <a:pos x="15" y="23"/>
                    </a:cxn>
                    <a:cxn ang="0">
                      <a:pos x="18" y="29"/>
                    </a:cxn>
                  </a:cxnLst>
                  <a:rect l="0" t="0" r="r" b="b"/>
                  <a:pathLst>
                    <a:path w="47" h="52">
                      <a:moveTo>
                        <a:pt x="18" y="29"/>
                      </a:moveTo>
                      <a:lnTo>
                        <a:pt x="14" y="29"/>
                      </a:lnTo>
                      <a:lnTo>
                        <a:pt x="7" y="28"/>
                      </a:lnTo>
                      <a:lnTo>
                        <a:pt x="2" y="29"/>
                      </a:lnTo>
                      <a:lnTo>
                        <a:pt x="8" y="35"/>
                      </a:lnTo>
                      <a:lnTo>
                        <a:pt x="2" y="39"/>
                      </a:lnTo>
                      <a:lnTo>
                        <a:pt x="0" y="40"/>
                      </a:lnTo>
                      <a:lnTo>
                        <a:pt x="2" y="43"/>
                      </a:lnTo>
                      <a:lnTo>
                        <a:pt x="8" y="43"/>
                      </a:lnTo>
                      <a:lnTo>
                        <a:pt x="6" y="52"/>
                      </a:lnTo>
                      <a:lnTo>
                        <a:pt x="11" y="51"/>
                      </a:lnTo>
                      <a:lnTo>
                        <a:pt x="15" y="46"/>
                      </a:lnTo>
                      <a:lnTo>
                        <a:pt x="20" y="43"/>
                      </a:lnTo>
                      <a:lnTo>
                        <a:pt x="27" y="39"/>
                      </a:lnTo>
                      <a:lnTo>
                        <a:pt x="32" y="40"/>
                      </a:lnTo>
                      <a:lnTo>
                        <a:pt x="37" y="43"/>
                      </a:lnTo>
                      <a:lnTo>
                        <a:pt x="43" y="40"/>
                      </a:lnTo>
                      <a:lnTo>
                        <a:pt x="37" y="35"/>
                      </a:lnTo>
                      <a:lnTo>
                        <a:pt x="43" y="32"/>
                      </a:lnTo>
                      <a:lnTo>
                        <a:pt x="47" y="29"/>
                      </a:lnTo>
                      <a:lnTo>
                        <a:pt x="43" y="28"/>
                      </a:lnTo>
                      <a:lnTo>
                        <a:pt x="37" y="28"/>
                      </a:lnTo>
                      <a:lnTo>
                        <a:pt x="40" y="19"/>
                      </a:lnTo>
                      <a:lnTo>
                        <a:pt x="36" y="20"/>
                      </a:lnTo>
                      <a:lnTo>
                        <a:pt x="31" y="23"/>
                      </a:lnTo>
                      <a:lnTo>
                        <a:pt x="25" y="28"/>
                      </a:lnTo>
                      <a:lnTo>
                        <a:pt x="27" y="20"/>
                      </a:lnTo>
                      <a:lnTo>
                        <a:pt x="27" y="13"/>
                      </a:lnTo>
                      <a:lnTo>
                        <a:pt x="27" y="8"/>
                      </a:lnTo>
                      <a:lnTo>
                        <a:pt x="22" y="13"/>
                      </a:lnTo>
                      <a:lnTo>
                        <a:pt x="20" y="4"/>
                      </a:lnTo>
                      <a:lnTo>
                        <a:pt x="18" y="0"/>
                      </a:lnTo>
                      <a:lnTo>
                        <a:pt x="18" y="4"/>
                      </a:lnTo>
                      <a:lnTo>
                        <a:pt x="18" y="14"/>
                      </a:lnTo>
                      <a:lnTo>
                        <a:pt x="13" y="9"/>
                      </a:lnTo>
                      <a:lnTo>
                        <a:pt x="14" y="15"/>
                      </a:lnTo>
                      <a:lnTo>
                        <a:pt x="15" y="23"/>
                      </a:lnTo>
                      <a:lnTo>
                        <a:pt x="18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0" name="Freeform 84"/>
                <p:cNvSpPr>
                  <a:spLocks/>
                </p:cNvSpPr>
                <p:nvPr/>
              </p:nvSpPr>
              <p:spPr bwMode="auto">
                <a:xfrm>
                  <a:off x="2393" y="2062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3" y="6"/>
                    </a:cxn>
                    <a:cxn ang="0">
                      <a:pos x="0" y="6"/>
                    </a:cxn>
                    <a:cxn ang="0">
                      <a:pos x="0" y="12"/>
                    </a:cxn>
                    <a:cxn ang="0">
                      <a:pos x="3" y="12"/>
                    </a:cxn>
                    <a:cxn ang="0">
                      <a:pos x="3" y="31"/>
                    </a:cxn>
                    <a:cxn ang="0">
                      <a:pos x="0" y="31"/>
                    </a:cxn>
                    <a:cxn ang="0">
                      <a:pos x="0" y="36"/>
                    </a:cxn>
                    <a:cxn ang="0">
                      <a:pos x="14" y="36"/>
                    </a:cxn>
                    <a:cxn ang="0">
                      <a:pos x="14" y="31"/>
                    </a:cxn>
                    <a:cxn ang="0">
                      <a:pos x="9" y="31"/>
                    </a:cxn>
                    <a:cxn ang="0">
                      <a:pos x="9" y="12"/>
                    </a:cxn>
                    <a:cxn ang="0">
                      <a:pos x="14" y="12"/>
                    </a:cxn>
                    <a:cxn ang="0">
                      <a:pos x="14" y="6"/>
                    </a:cxn>
                    <a:cxn ang="0">
                      <a:pos x="9" y="6"/>
                    </a:cxn>
                    <a:cxn ang="0">
                      <a:pos x="9" y="0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4" h="36">
                      <a:moveTo>
                        <a:pt x="3" y="0"/>
                      </a:move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3" y="12"/>
                      </a:lnTo>
                      <a:lnTo>
                        <a:pt x="3" y="31"/>
                      </a:lnTo>
                      <a:lnTo>
                        <a:pt x="0" y="31"/>
                      </a:lnTo>
                      <a:lnTo>
                        <a:pt x="0" y="36"/>
                      </a:lnTo>
                      <a:lnTo>
                        <a:pt x="14" y="36"/>
                      </a:lnTo>
                      <a:lnTo>
                        <a:pt x="14" y="31"/>
                      </a:lnTo>
                      <a:lnTo>
                        <a:pt x="9" y="31"/>
                      </a:lnTo>
                      <a:lnTo>
                        <a:pt x="9" y="12"/>
                      </a:lnTo>
                      <a:lnTo>
                        <a:pt x="14" y="12"/>
                      </a:lnTo>
                      <a:lnTo>
                        <a:pt x="14" y="6"/>
                      </a:lnTo>
                      <a:lnTo>
                        <a:pt x="9" y="6"/>
                      </a:lnTo>
                      <a:lnTo>
                        <a:pt x="9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1" name="Freeform 85"/>
                <p:cNvSpPr>
                  <a:spLocks/>
                </p:cNvSpPr>
                <p:nvPr/>
              </p:nvSpPr>
              <p:spPr bwMode="auto">
                <a:xfrm>
                  <a:off x="2393" y="2070"/>
                  <a:ext cx="3" cy="10"/>
                </a:xfrm>
                <a:custGeom>
                  <a:avLst/>
                  <a:gdLst/>
                  <a:ahLst/>
                  <a:cxnLst>
                    <a:cxn ang="0">
                      <a:pos x="1" y="50"/>
                    </a:cxn>
                    <a:cxn ang="0">
                      <a:pos x="0" y="39"/>
                    </a:cxn>
                    <a:cxn ang="0">
                      <a:pos x="0" y="26"/>
                    </a:cxn>
                    <a:cxn ang="0">
                      <a:pos x="0" y="21"/>
                    </a:cxn>
                    <a:cxn ang="0">
                      <a:pos x="0" y="15"/>
                    </a:cxn>
                    <a:cxn ang="0">
                      <a:pos x="0" y="9"/>
                    </a:cxn>
                    <a:cxn ang="0">
                      <a:pos x="1" y="7"/>
                    </a:cxn>
                    <a:cxn ang="0">
                      <a:pos x="3" y="2"/>
                    </a:cxn>
                    <a:cxn ang="0">
                      <a:pos x="7" y="0"/>
                    </a:cxn>
                    <a:cxn ang="0">
                      <a:pos x="9" y="2"/>
                    </a:cxn>
                    <a:cxn ang="0">
                      <a:pos x="11" y="7"/>
                    </a:cxn>
                    <a:cxn ang="0">
                      <a:pos x="11" y="9"/>
                    </a:cxn>
                    <a:cxn ang="0">
                      <a:pos x="14" y="15"/>
                    </a:cxn>
                    <a:cxn ang="0">
                      <a:pos x="14" y="21"/>
                    </a:cxn>
                    <a:cxn ang="0">
                      <a:pos x="14" y="26"/>
                    </a:cxn>
                    <a:cxn ang="0">
                      <a:pos x="11" y="39"/>
                    </a:cxn>
                    <a:cxn ang="0">
                      <a:pos x="9" y="50"/>
                    </a:cxn>
                    <a:cxn ang="0">
                      <a:pos x="1" y="50"/>
                    </a:cxn>
                  </a:cxnLst>
                  <a:rect l="0" t="0" r="r" b="b"/>
                  <a:pathLst>
                    <a:path w="14" h="50">
                      <a:moveTo>
                        <a:pt x="1" y="50"/>
                      </a:moveTo>
                      <a:lnTo>
                        <a:pt x="0" y="39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9"/>
                      </a:lnTo>
                      <a:lnTo>
                        <a:pt x="1" y="7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9" y="2"/>
                      </a:lnTo>
                      <a:lnTo>
                        <a:pt x="11" y="7"/>
                      </a:lnTo>
                      <a:lnTo>
                        <a:pt x="11" y="9"/>
                      </a:lnTo>
                      <a:lnTo>
                        <a:pt x="14" y="15"/>
                      </a:lnTo>
                      <a:lnTo>
                        <a:pt x="14" y="21"/>
                      </a:lnTo>
                      <a:lnTo>
                        <a:pt x="14" y="26"/>
                      </a:lnTo>
                      <a:lnTo>
                        <a:pt x="11" y="39"/>
                      </a:lnTo>
                      <a:lnTo>
                        <a:pt x="9" y="50"/>
                      </a:lnTo>
                      <a:lnTo>
                        <a:pt x="1" y="5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2" name="Freeform 86"/>
                <p:cNvSpPr>
                  <a:spLocks/>
                </p:cNvSpPr>
                <p:nvPr/>
              </p:nvSpPr>
              <p:spPr bwMode="auto">
                <a:xfrm>
                  <a:off x="2377" y="2085"/>
                  <a:ext cx="36" cy="12"/>
                </a:xfrm>
                <a:custGeom>
                  <a:avLst/>
                  <a:gdLst/>
                  <a:ahLst/>
                  <a:cxnLst>
                    <a:cxn ang="0">
                      <a:pos x="23" y="51"/>
                    </a:cxn>
                    <a:cxn ang="0">
                      <a:pos x="23" y="48"/>
                    </a:cxn>
                    <a:cxn ang="0">
                      <a:pos x="23" y="46"/>
                    </a:cxn>
                    <a:cxn ang="0">
                      <a:pos x="16" y="29"/>
                    </a:cxn>
                    <a:cxn ang="0">
                      <a:pos x="13" y="28"/>
                    </a:cxn>
                    <a:cxn ang="0">
                      <a:pos x="13" y="23"/>
                    </a:cxn>
                    <a:cxn ang="0">
                      <a:pos x="14" y="22"/>
                    </a:cxn>
                    <a:cxn ang="0">
                      <a:pos x="3" y="12"/>
                    </a:cxn>
                    <a:cxn ang="0">
                      <a:pos x="0" y="6"/>
                    </a:cxn>
                    <a:cxn ang="0">
                      <a:pos x="8" y="12"/>
                    </a:cxn>
                    <a:cxn ang="0">
                      <a:pos x="14" y="18"/>
                    </a:cxn>
                    <a:cxn ang="0">
                      <a:pos x="19" y="16"/>
                    </a:cxn>
                    <a:cxn ang="0">
                      <a:pos x="22" y="16"/>
                    </a:cxn>
                    <a:cxn ang="0">
                      <a:pos x="32" y="14"/>
                    </a:cxn>
                    <a:cxn ang="0">
                      <a:pos x="37" y="7"/>
                    </a:cxn>
                    <a:cxn ang="0">
                      <a:pos x="46" y="7"/>
                    </a:cxn>
                    <a:cxn ang="0">
                      <a:pos x="55" y="9"/>
                    </a:cxn>
                    <a:cxn ang="0">
                      <a:pos x="66" y="6"/>
                    </a:cxn>
                    <a:cxn ang="0">
                      <a:pos x="68" y="6"/>
                    </a:cxn>
                    <a:cxn ang="0">
                      <a:pos x="78" y="7"/>
                    </a:cxn>
                    <a:cxn ang="0">
                      <a:pos x="85" y="6"/>
                    </a:cxn>
                    <a:cxn ang="0">
                      <a:pos x="89" y="0"/>
                    </a:cxn>
                    <a:cxn ang="0">
                      <a:pos x="93" y="6"/>
                    </a:cxn>
                    <a:cxn ang="0">
                      <a:pos x="99" y="7"/>
                    </a:cxn>
                    <a:cxn ang="0">
                      <a:pos x="108" y="6"/>
                    </a:cxn>
                    <a:cxn ang="0">
                      <a:pos x="113" y="6"/>
                    </a:cxn>
                    <a:cxn ang="0">
                      <a:pos x="122" y="9"/>
                    </a:cxn>
                    <a:cxn ang="0">
                      <a:pos x="132" y="7"/>
                    </a:cxn>
                    <a:cxn ang="0">
                      <a:pos x="139" y="7"/>
                    </a:cxn>
                    <a:cxn ang="0">
                      <a:pos x="148" y="14"/>
                    </a:cxn>
                    <a:cxn ang="0">
                      <a:pos x="156" y="16"/>
                    </a:cxn>
                    <a:cxn ang="0">
                      <a:pos x="158" y="16"/>
                    </a:cxn>
                    <a:cxn ang="0">
                      <a:pos x="163" y="18"/>
                    </a:cxn>
                    <a:cxn ang="0">
                      <a:pos x="169" y="12"/>
                    </a:cxn>
                    <a:cxn ang="0">
                      <a:pos x="175" y="6"/>
                    </a:cxn>
                    <a:cxn ang="0">
                      <a:pos x="175" y="12"/>
                    </a:cxn>
                    <a:cxn ang="0">
                      <a:pos x="164" y="22"/>
                    </a:cxn>
                    <a:cxn ang="0">
                      <a:pos x="166" y="23"/>
                    </a:cxn>
                    <a:cxn ang="0">
                      <a:pos x="167" y="26"/>
                    </a:cxn>
                    <a:cxn ang="0">
                      <a:pos x="164" y="29"/>
                    </a:cxn>
                    <a:cxn ang="0">
                      <a:pos x="151" y="46"/>
                    </a:cxn>
                    <a:cxn ang="0">
                      <a:pos x="155" y="48"/>
                    </a:cxn>
                    <a:cxn ang="0">
                      <a:pos x="155" y="51"/>
                    </a:cxn>
                    <a:cxn ang="0">
                      <a:pos x="151" y="58"/>
                    </a:cxn>
                    <a:cxn ang="0">
                      <a:pos x="27" y="51"/>
                    </a:cxn>
                  </a:cxnLst>
                  <a:rect l="0" t="0" r="r" b="b"/>
                  <a:pathLst>
                    <a:path w="180" h="58">
                      <a:moveTo>
                        <a:pt x="27" y="51"/>
                      </a:moveTo>
                      <a:lnTo>
                        <a:pt x="23" y="51"/>
                      </a:lnTo>
                      <a:lnTo>
                        <a:pt x="23" y="49"/>
                      </a:lnTo>
                      <a:lnTo>
                        <a:pt x="23" y="48"/>
                      </a:lnTo>
                      <a:lnTo>
                        <a:pt x="23" y="47"/>
                      </a:lnTo>
                      <a:lnTo>
                        <a:pt x="23" y="46"/>
                      </a:lnTo>
                      <a:lnTo>
                        <a:pt x="27" y="46"/>
                      </a:lnTo>
                      <a:lnTo>
                        <a:pt x="16" y="29"/>
                      </a:lnTo>
                      <a:lnTo>
                        <a:pt x="14" y="29"/>
                      </a:lnTo>
                      <a:lnTo>
                        <a:pt x="13" y="28"/>
                      </a:lnTo>
                      <a:lnTo>
                        <a:pt x="13" y="26"/>
                      </a:lnTo>
                      <a:lnTo>
                        <a:pt x="13" y="23"/>
                      </a:lnTo>
                      <a:lnTo>
                        <a:pt x="14" y="23"/>
                      </a:lnTo>
                      <a:lnTo>
                        <a:pt x="14" y="22"/>
                      </a:lnTo>
                      <a:lnTo>
                        <a:pt x="8" y="16"/>
                      </a:lnTo>
                      <a:lnTo>
                        <a:pt x="3" y="12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7" y="7"/>
                      </a:lnTo>
                      <a:lnTo>
                        <a:pt x="8" y="12"/>
                      </a:lnTo>
                      <a:lnTo>
                        <a:pt x="13" y="16"/>
                      </a:lnTo>
                      <a:lnTo>
                        <a:pt x="14" y="18"/>
                      </a:lnTo>
                      <a:lnTo>
                        <a:pt x="16" y="18"/>
                      </a:lnTo>
                      <a:lnTo>
                        <a:pt x="19" y="16"/>
                      </a:lnTo>
                      <a:lnTo>
                        <a:pt x="21" y="16"/>
                      </a:lnTo>
                      <a:lnTo>
                        <a:pt x="22" y="16"/>
                      </a:lnTo>
                      <a:lnTo>
                        <a:pt x="27" y="16"/>
                      </a:lnTo>
                      <a:lnTo>
                        <a:pt x="32" y="14"/>
                      </a:lnTo>
                      <a:lnTo>
                        <a:pt x="34" y="12"/>
                      </a:lnTo>
                      <a:lnTo>
                        <a:pt x="37" y="7"/>
                      </a:lnTo>
                      <a:lnTo>
                        <a:pt x="40" y="1"/>
                      </a:lnTo>
                      <a:lnTo>
                        <a:pt x="46" y="7"/>
                      </a:lnTo>
                      <a:lnTo>
                        <a:pt x="53" y="8"/>
                      </a:lnTo>
                      <a:lnTo>
                        <a:pt x="55" y="9"/>
                      </a:lnTo>
                      <a:lnTo>
                        <a:pt x="62" y="8"/>
                      </a:lnTo>
                      <a:lnTo>
                        <a:pt x="66" y="6"/>
                      </a:lnTo>
                      <a:lnTo>
                        <a:pt x="67" y="4"/>
                      </a:lnTo>
                      <a:lnTo>
                        <a:pt x="68" y="6"/>
                      </a:lnTo>
                      <a:lnTo>
                        <a:pt x="73" y="7"/>
                      </a:lnTo>
                      <a:lnTo>
                        <a:pt x="78" y="7"/>
                      </a:lnTo>
                      <a:lnTo>
                        <a:pt x="82" y="7"/>
                      </a:lnTo>
                      <a:lnTo>
                        <a:pt x="85" y="6"/>
                      </a:lnTo>
                      <a:lnTo>
                        <a:pt x="87" y="1"/>
                      </a:lnTo>
                      <a:lnTo>
                        <a:pt x="89" y="0"/>
                      </a:lnTo>
                      <a:lnTo>
                        <a:pt x="90" y="1"/>
                      </a:lnTo>
                      <a:lnTo>
                        <a:pt x="93" y="6"/>
                      </a:lnTo>
                      <a:lnTo>
                        <a:pt x="96" y="7"/>
                      </a:lnTo>
                      <a:lnTo>
                        <a:pt x="99" y="7"/>
                      </a:lnTo>
                      <a:lnTo>
                        <a:pt x="105" y="7"/>
                      </a:lnTo>
                      <a:lnTo>
                        <a:pt x="108" y="6"/>
                      </a:lnTo>
                      <a:lnTo>
                        <a:pt x="112" y="4"/>
                      </a:lnTo>
                      <a:lnTo>
                        <a:pt x="113" y="6"/>
                      </a:lnTo>
                      <a:lnTo>
                        <a:pt x="117" y="8"/>
                      </a:lnTo>
                      <a:lnTo>
                        <a:pt x="122" y="9"/>
                      </a:lnTo>
                      <a:lnTo>
                        <a:pt x="127" y="8"/>
                      </a:lnTo>
                      <a:lnTo>
                        <a:pt x="132" y="7"/>
                      </a:lnTo>
                      <a:lnTo>
                        <a:pt x="136" y="1"/>
                      </a:lnTo>
                      <a:lnTo>
                        <a:pt x="139" y="7"/>
                      </a:lnTo>
                      <a:lnTo>
                        <a:pt x="143" y="12"/>
                      </a:lnTo>
                      <a:lnTo>
                        <a:pt x="148" y="14"/>
                      </a:lnTo>
                      <a:lnTo>
                        <a:pt x="150" y="16"/>
                      </a:lnTo>
                      <a:lnTo>
                        <a:pt x="156" y="16"/>
                      </a:lnTo>
                      <a:lnTo>
                        <a:pt x="157" y="16"/>
                      </a:lnTo>
                      <a:lnTo>
                        <a:pt x="158" y="16"/>
                      </a:lnTo>
                      <a:lnTo>
                        <a:pt x="161" y="18"/>
                      </a:lnTo>
                      <a:lnTo>
                        <a:pt x="163" y="18"/>
                      </a:lnTo>
                      <a:lnTo>
                        <a:pt x="168" y="16"/>
                      </a:lnTo>
                      <a:lnTo>
                        <a:pt x="169" y="12"/>
                      </a:lnTo>
                      <a:lnTo>
                        <a:pt x="173" y="7"/>
                      </a:lnTo>
                      <a:lnTo>
                        <a:pt x="175" y="6"/>
                      </a:lnTo>
                      <a:lnTo>
                        <a:pt x="180" y="7"/>
                      </a:lnTo>
                      <a:lnTo>
                        <a:pt x="175" y="12"/>
                      </a:lnTo>
                      <a:lnTo>
                        <a:pt x="169" y="16"/>
                      </a:lnTo>
                      <a:lnTo>
                        <a:pt x="164" y="22"/>
                      </a:lnTo>
                      <a:lnTo>
                        <a:pt x="164" y="23"/>
                      </a:lnTo>
                      <a:lnTo>
                        <a:pt x="166" y="23"/>
                      </a:lnTo>
                      <a:lnTo>
                        <a:pt x="167" y="23"/>
                      </a:lnTo>
                      <a:lnTo>
                        <a:pt x="167" y="26"/>
                      </a:lnTo>
                      <a:lnTo>
                        <a:pt x="166" y="28"/>
                      </a:lnTo>
                      <a:lnTo>
                        <a:pt x="164" y="29"/>
                      </a:lnTo>
                      <a:lnTo>
                        <a:pt x="161" y="29"/>
                      </a:lnTo>
                      <a:lnTo>
                        <a:pt x="151" y="46"/>
                      </a:lnTo>
                      <a:lnTo>
                        <a:pt x="155" y="47"/>
                      </a:lnTo>
                      <a:lnTo>
                        <a:pt x="155" y="48"/>
                      </a:lnTo>
                      <a:lnTo>
                        <a:pt x="155" y="49"/>
                      </a:lnTo>
                      <a:lnTo>
                        <a:pt x="155" y="51"/>
                      </a:lnTo>
                      <a:lnTo>
                        <a:pt x="151" y="51"/>
                      </a:lnTo>
                      <a:lnTo>
                        <a:pt x="151" y="58"/>
                      </a:lnTo>
                      <a:lnTo>
                        <a:pt x="27" y="58"/>
                      </a:lnTo>
                      <a:lnTo>
                        <a:pt x="27" y="5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3" name="Freeform 87"/>
                <p:cNvSpPr>
                  <a:spLocks/>
                </p:cNvSpPr>
                <p:nvPr/>
              </p:nvSpPr>
              <p:spPr bwMode="auto">
                <a:xfrm>
                  <a:off x="2394" y="2088"/>
                  <a:ext cx="16" cy="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" y="0"/>
                    </a:cxn>
                    <a:cxn ang="0">
                      <a:pos x="18" y="0"/>
                    </a:cxn>
                    <a:cxn ang="0">
                      <a:pos x="25" y="1"/>
                    </a:cxn>
                    <a:cxn ang="0">
                      <a:pos x="30" y="1"/>
                    </a:cxn>
                    <a:cxn ang="0">
                      <a:pos x="37" y="1"/>
                    </a:cxn>
                    <a:cxn ang="0">
                      <a:pos x="45" y="4"/>
                    </a:cxn>
                    <a:cxn ang="0">
                      <a:pos x="52" y="4"/>
                    </a:cxn>
                    <a:cxn ang="0">
                      <a:pos x="57" y="6"/>
                    </a:cxn>
                    <a:cxn ang="0">
                      <a:pos x="64" y="6"/>
                    </a:cxn>
                    <a:cxn ang="0">
                      <a:pos x="70" y="8"/>
                    </a:cxn>
                    <a:cxn ang="0">
                      <a:pos x="74" y="8"/>
                    </a:cxn>
                    <a:cxn ang="0">
                      <a:pos x="77" y="11"/>
                    </a:cxn>
                  </a:cxnLst>
                  <a:rect l="0" t="0" r="r" b="b"/>
                  <a:pathLst>
                    <a:path w="77" h="1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25" y="1"/>
                      </a:lnTo>
                      <a:lnTo>
                        <a:pt x="30" y="1"/>
                      </a:lnTo>
                      <a:lnTo>
                        <a:pt x="37" y="1"/>
                      </a:lnTo>
                      <a:lnTo>
                        <a:pt x="45" y="4"/>
                      </a:lnTo>
                      <a:lnTo>
                        <a:pt x="52" y="4"/>
                      </a:lnTo>
                      <a:lnTo>
                        <a:pt x="57" y="6"/>
                      </a:lnTo>
                      <a:lnTo>
                        <a:pt x="64" y="6"/>
                      </a:lnTo>
                      <a:lnTo>
                        <a:pt x="70" y="8"/>
                      </a:lnTo>
                      <a:lnTo>
                        <a:pt x="74" y="8"/>
                      </a:lnTo>
                      <a:lnTo>
                        <a:pt x="77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4" name="Freeform 88"/>
                <p:cNvSpPr>
                  <a:spLocks/>
                </p:cNvSpPr>
                <p:nvPr/>
              </p:nvSpPr>
              <p:spPr bwMode="auto">
                <a:xfrm>
                  <a:off x="2394" y="2095"/>
                  <a:ext cx="13" cy="1"/>
                </a:xfrm>
                <a:custGeom>
                  <a:avLst/>
                  <a:gdLst/>
                  <a:ahLst/>
                  <a:cxnLst>
                    <a:cxn ang="0">
                      <a:pos x="64" y="5"/>
                    </a:cxn>
                    <a:cxn ang="0">
                      <a:pos x="57" y="3"/>
                    </a:cxn>
                    <a:cxn ang="0">
                      <a:pos x="52" y="3"/>
                    </a:cxn>
                    <a:cxn ang="0">
                      <a:pos x="45" y="2"/>
                    </a:cxn>
                    <a:cxn ang="0">
                      <a:pos x="37" y="1"/>
                    </a:cxn>
                    <a:cxn ang="0">
                      <a:pos x="30" y="1"/>
                    </a:cxn>
                    <a:cxn ang="0">
                      <a:pos x="25" y="0"/>
                    </a:cxn>
                    <a:cxn ang="0">
                      <a:pos x="18" y="0"/>
                    </a:cxn>
                    <a:cxn ang="0">
                      <a:pos x="9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4" h="5">
                      <a:moveTo>
                        <a:pt x="64" y="5"/>
                      </a:moveTo>
                      <a:lnTo>
                        <a:pt x="57" y="3"/>
                      </a:lnTo>
                      <a:lnTo>
                        <a:pt x="52" y="3"/>
                      </a:lnTo>
                      <a:lnTo>
                        <a:pt x="45" y="2"/>
                      </a:lnTo>
                      <a:lnTo>
                        <a:pt x="37" y="1"/>
                      </a:lnTo>
                      <a:lnTo>
                        <a:pt x="30" y="1"/>
                      </a:lnTo>
                      <a:lnTo>
                        <a:pt x="25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5" name="Freeform 89"/>
                <p:cNvSpPr>
                  <a:spLocks/>
                </p:cNvSpPr>
                <p:nvPr/>
              </p:nvSpPr>
              <p:spPr bwMode="auto">
                <a:xfrm>
                  <a:off x="2382" y="2095"/>
                  <a:ext cx="13" cy="1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7" y="3"/>
                    </a:cxn>
                    <a:cxn ang="0">
                      <a:pos x="12" y="3"/>
                    </a:cxn>
                    <a:cxn ang="0">
                      <a:pos x="20" y="2"/>
                    </a:cxn>
                    <a:cxn ang="0">
                      <a:pos x="26" y="1"/>
                    </a:cxn>
                    <a:cxn ang="0">
                      <a:pos x="33" y="1"/>
                    </a:cxn>
                    <a:cxn ang="0">
                      <a:pos x="41" y="0"/>
                    </a:cxn>
                    <a:cxn ang="0">
                      <a:pos x="48" y="0"/>
                    </a:cxn>
                    <a:cxn ang="0">
                      <a:pos x="56" y="0"/>
                    </a:cxn>
                    <a:cxn ang="0">
                      <a:pos x="65" y="0"/>
                    </a:cxn>
                  </a:cxnLst>
                  <a:rect l="0" t="0" r="r" b="b"/>
                  <a:pathLst>
                    <a:path w="65" h="5">
                      <a:moveTo>
                        <a:pt x="0" y="5"/>
                      </a:moveTo>
                      <a:lnTo>
                        <a:pt x="7" y="3"/>
                      </a:lnTo>
                      <a:lnTo>
                        <a:pt x="12" y="3"/>
                      </a:lnTo>
                      <a:lnTo>
                        <a:pt x="20" y="2"/>
                      </a:lnTo>
                      <a:lnTo>
                        <a:pt x="26" y="1"/>
                      </a:lnTo>
                      <a:lnTo>
                        <a:pt x="33" y="1"/>
                      </a:lnTo>
                      <a:lnTo>
                        <a:pt x="41" y="0"/>
                      </a:lnTo>
                      <a:lnTo>
                        <a:pt x="48" y="0"/>
                      </a:lnTo>
                      <a:lnTo>
                        <a:pt x="56" y="0"/>
                      </a:lnTo>
                      <a:lnTo>
                        <a:pt x="65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6" name="Freeform 90"/>
                <p:cNvSpPr>
                  <a:spLocks/>
                </p:cNvSpPr>
                <p:nvPr/>
              </p:nvSpPr>
              <p:spPr bwMode="auto">
                <a:xfrm>
                  <a:off x="2379" y="2088"/>
                  <a:ext cx="16" cy="2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68" y="0"/>
                    </a:cxn>
                    <a:cxn ang="0">
                      <a:pos x="60" y="0"/>
                    </a:cxn>
                    <a:cxn ang="0">
                      <a:pos x="53" y="1"/>
                    </a:cxn>
                    <a:cxn ang="0">
                      <a:pos x="45" y="1"/>
                    </a:cxn>
                    <a:cxn ang="0">
                      <a:pos x="38" y="1"/>
                    </a:cxn>
                    <a:cxn ang="0">
                      <a:pos x="32" y="4"/>
                    </a:cxn>
                    <a:cxn ang="0">
                      <a:pos x="24" y="4"/>
                    </a:cxn>
                    <a:cxn ang="0">
                      <a:pos x="19" y="6"/>
                    </a:cxn>
                    <a:cxn ang="0">
                      <a:pos x="12" y="6"/>
                    </a:cxn>
                    <a:cxn ang="0">
                      <a:pos x="7" y="8"/>
                    </a:cxn>
                    <a:cxn ang="0">
                      <a:pos x="2" y="8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77" h="11">
                      <a:moveTo>
                        <a:pt x="77" y="0"/>
                      </a:moveTo>
                      <a:lnTo>
                        <a:pt x="68" y="0"/>
                      </a:lnTo>
                      <a:lnTo>
                        <a:pt x="60" y="0"/>
                      </a:lnTo>
                      <a:lnTo>
                        <a:pt x="53" y="1"/>
                      </a:lnTo>
                      <a:lnTo>
                        <a:pt x="45" y="1"/>
                      </a:lnTo>
                      <a:lnTo>
                        <a:pt x="38" y="1"/>
                      </a:lnTo>
                      <a:lnTo>
                        <a:pt x="32" y="4"/>
                      </a:lnTo>
                      <a:lnTo>
                        <a:pt x="24" y="4"/>
                      </a:lnTo>
                      <a:lnTo>
                        <a:pt x="19" y="6"/>
                      </a:lnTo>
                      <a:lnTo>
                        <a:pt x="12" y="6"/>
                      </a:lnTo>
                      <a:lnTo>
                        <a:pt x="7" y="8"/>
                      </a:lnTo>
                      <a:lnTo>
                        <a:pt x="2" y="8"/>
                      </a:lnTo>
                      <a:lnTo>
                        <a:pt x="0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7" name="Freeform 91"/>
                <p:cNvSpPr>
                  <a:spLocks/>
                </p:cNvSpPr>
                <p:nvPr/>
              </p:nvSpPr>
              <p:spPr bwMode="auto">
                <a:xfrm>
                  <a:off x="2389" y="2077"/>
                  <a:ext cx="11" cy="10"/>
                </a:xfrm>
                <a:custGeom>
                  <a:avLst/>
                  <a:gdLst/>
                  <a:ahLst/>
                  <a:cxnLst>
                    <a:cxn ang="0">
                      <a:pos x="24" y="27"/>
                    </a:cxn>
                    <a:cxn ang="0">
                      <a:pos x="19" y="27"/>
                    </a:cxn>
                    <a:cxn ang="0">
                      <a:pos x="13" y="25"/>
                    </a:cxn>
                    <a:cxn ang="0">
                      <a:pos x="7" y="24"/>
                    </a:cxn>
                    <a:cxn ang="0">
                      <a:pos x="13" y="33"/>
                    </a:cxn>
                    <a:cxn ang="0">
                      <a:pos x="6" y="33"/>
                    </a:cxn>
                    <a:cxn ang="0">
                      <a:pos x="0" y="36"/>
                    </a:cxn>
                    <a:cxn ang="0">
                      <a:pos x="6" y="39"/>
                    </a:cxn>
                    <a:cxn ang="0">
                      <a:pos x="13" y="39"/>
                    </a:cxn>
                    <a:cxn ang="0">
                      <a:pos x="7" y="49"/>
                    </a:cxn>
                    <a:cxn ang="0">
                      <a:pos x="13" y="49"/>
                    </a:cxn>
                    <a:cxn ang="0">
                      <a:pos x="19" y="44"/>
                    </a:cxn>
                    <a:cxn ang="0">
                      <a:pos x="24" y="43"/>
                    </a:cxn>
                    <a:cxn ang="0">
                      <a:pos x="34" y="43"/>
                    </a:cxn>
                    <a:cxn ang="0">
                      <a:pos x="40" y="44"/>
                    </a:cxn>
                    <a:cxn ang="0">
                      <a:pos x="46" y="49"/>
                    </a:cxn>
                    <a:cxn ang="0">
                      <a:pos x="49" y="49"/>
                    </a:cxn>
                    <a:cxn ang="0">
                      <a:pos x="46" y="39"/>
                    </a:cxn>
                    <a:cxn ang="0">
                      <a:pos x="53" y="39"/>
                    </a:cxn>
                    <a:cxn ang="0">
                      <a:pos x="57" y="36"/>
                    </a:cxn>
                    <a:cxn ang="0">
                      <a:pos x="53" y="33"/>
                    </a:cxn>
                    <a:cxn ang="0">
                      <a:pos x="46" y="33"/>
                    </a:cxn>
                    <a:cxn ang="0">
                      <a:pos x="49" y="24"/>
                    </a:cxn>
                    <a:cxn ang="0">
                      <a:pos x="46" y="25"/>
                    </a:cxn>
                    <a:cxn ang="0">
                      <a:pos x="40" y="27"/>
                    </a:cxn>
                    <a:cxn ang="0">
                      <a:pos x="34" y="27"/>
                    </a:cxn>
                    <a:cxn ang="0">
                      <a:pos x="37" y="24"/>
                    </a:cxn>
                    <a:cxn ang="0">
                      <a:pos x="37" y="16"/>
                    </a:cxn>
                    <a:cxn ang="0">
                      <a:pos x="38" y="8"/>
                    </a:cxn>
                    <a:cxn ang="0">
                      <a:pos x="32" y="13"/>
                    </a:cxn>
                    <a:cxn ang="0">
                      <a:pos x="31" y="5"/>
                    </a:cxn>
                    <a:cxn ang="0">
                      <a:pos x="30" y="0"/>
                    </a:cxn>
                    <a:cxn ang="0">
                      <a:pos x="26" y="5"/>
                    </a:cxn>
                    <a:cxn ang="0">
                      <a:pos x="26" y="13"/>
                    </a:cxn>
                    <a:cxn ang="0">
                      <a:pos x="20" y="8"/>
                    </a:cxn>
                    <a:cxn ang="0">
                      <a:pos x="20" y="16"/>
                    </a:cxn>
                    <a:cxn ang="0">
                      <a:pos x="23" y="23"/>
                    </a:cxn>
                    <a:cxn ang="0">
                      <a:pos x="24" y="27"/>
                    </a:cxn>
                  </a:cxnLst>
                  <a:rect l="0" t="0" r="r" b="b"/>
                  <a:pathLst>
                    <a:path w="57" h="49">
                      <a:moveTo>
                        <a:pt x="24" y="27"/>
                      </a:moveTo>
                      <a:lnTo>
                        <a:pt x="19" y="27"/>
                      </a:lnTo>
                      <a:lnTo>
                        <a:pt x="13" y="25"/>
                      </a:lnTo>
                      <a:lnTo>
                        <a:pt x="7" y="24"/>
                      </a:lnTo>
                      <a:lnTo>
                        <a:pt x="13" y="33"/>
                      </a:lnTo>
                      <a:lnTo>
                        <a:pt x="6" y="33"/>
                      </a:lnTo>
                      <a:lnTo>
                        <a:pt x="0" y="36"/>
                      </a:lnTo>
                      <a:lnTo>
                        <a:pt x="6" y="39"/>
                      </a:lnTo>
                      <a:lnTo>
                        <a:pt x="13" y="39"/>
                      </a:lnTo>
                      <a:lnTo>
                        <a:pt x="7" y="49"/>
                      </a:lnTo>
                      <a:lnTo>
                        <a:pt x="13" y="49"/>
                      </a:lnTo>
                      <a:lnTo>
                        <a:pt x="19" y="44"/>
                      </a:lnTo>
                      <a:lnTo>
                        <a:pt x="24" y="43"/>
                      </a:lnTo>
                      <a:lnTo>
                        <a:pt x="34" y="43"/>
                      </a:lnTo>
                      <a:lnTo>
                        <a:pt x="40" y="44"/>
                      </a:lnTo>
                      <a:lnTo>
                        <a:pt x="46" y="49"/>
                      </a:lnTo>
                      <a:lnTo>
                        <a:pt x="49" y="49"/>
                      </a:lnTo>
                      <a:lnTo>
                        <a:pt x="46" y="39"/>
                      </a:lnTo>
                      <a:lnTo>
                        <a:pt x="53" y="39"/>
                      </a:lnTo>
                      <a:lnTo>
                        <a:pt x="57" y="36"/>
                      </a:lnTo>
                      <a:lnTo>
                        <a:pt x="53" y="33"/>
                      </a:lnTo>
                      <a:lnTo>
                        <a:pt x="46" y="33"/>
                      </a:lnTo>
                      <a:lnTo>
                        <a:pt x="49" y="24"/>
                      </a:lnTo>
                      <a:lnTo>
                        <a:pt x="46" y="25"/>
                      </a:lnTo>
                      <a:lnTo>
                        <a:pt x="40" y="27"/>
                      </a:lnTo>
                      <a:lnTo>
                        <a:pt x="34" y="27"/>
                      </a:lnTo>
                      <a:lnTo>
                        <a:pt x="37" y="24"/>
                      </a:lnTo>
                      <a:lnTo>
                        <a:pt x="37" y="16"/>
                      </a:lnTo>
                      <a:lnTo>
                        <a:pt x="38" y="8"/>
                      </a:lnTo>
                      <a:lnTo>
                        <a:pt x="32" y="13"/>
                      </a:lnTo>
                      <a:lnTo>
                        <a:pt x="31" y="5"/>
                      </a:lnTo>
                      <a:lnTo>
                        <a:pt x="30" y="0"/>
                      </a:lnTo>
                      <a:lnTo>
                        <a:pt x="26" y="5"/>
                      </a:lnTo>
                      <a:lnTo>
                        <a:pt x="26" y="13"/>
                      </a:lnTo>
                      <a:lnTo>
                        <a:pt x="20" y="8"/>
                      </a:lnTo>
                      <a:lnTo>
                        <a:pt x="20" y="16"/>
                      </a:lnTo>
                      <a:lnTo>
                        <a:pt x="23" y="23"/>
                      </a:lnTo>
                      <a:lnTo>
                        <a:pt x="24" y="2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8" name="Freeform 92"/>
                <p:cNvSpPr>
                  <a:spLocks/>
                </p:cNvSpPr>
                <p:nvPr/>
              </p:nvSpPr>
              <p:spPr bwMode="auto">
                <a:xfrm>
                  <a:off x="2411" y="2084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0" y="0"/>
                    </a:cxn>
                    <a:cxn ang="0">
                      <a:pos x="12" y="0"/>
                    </a:cxn>
                    <a:cxn ang="0">
                      <a:pos x="13" y="3"/>
                    </a:cxn>
                    <a:cxn ang="0">
                      <a:pos x="14" y="6"/>
                    </a:cxn>
                    <a:cxn ang="0">
                      <a:pos x="14" y="7"/>
                    </a:cxn>
                    <a:cxn ang="0">
                      <a:pos x="14" y="11"/>
                    </a:cxn>
                    <a:cxn ang="0">
                      <a:pos x="12" y="13"/>
                    </a:cxn>
                    <a:cxn ang="0">
                      <a:pos x="10" y="14"/>
                    </a:cxn>
                    <a:cxn ang="0">
                      <a:pos x="8" y="14"/>
                    </a:cxn>
                    <a:cxn ang="0">
                      <a:pos x="4" y="14"/>
                    </a:cxn>
                    <a:cxn ang="0">
                      <a:pos x="2" y="14"/>
                    </a:cxn>
                    <a:cxn ang="0">
                      <a:pos x="2" y="13"/>
                    </a:cxn>
                    <a:cxn ang="0">
                      <a:pos x="0" y="8"/>
                    </a:cxn>
                    <a:cxn ang="0">
                      <a:pos x="0" y="7"/>
                    </a:cxn>
                    <a:cxn ang="0">
                      <a:pos x="2" y="3"/>
                    </a:cxn>
                    <a:cxn ang="0">
                      <a:pos x="4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4" h="14">
                      <a:moveTo>
                        <a:pt x="7" y="0"/>
                      </a:move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3" y="3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0" y="14"/>
                      </a:lnTo>
                      <a:lnTo>
                        <a:pt x="8" y="14"/>
                      </a:lnTo>
                      <a:lnTo>
                        <a:pt x="4" y="14"/>
                      </a:lnTo>
                      <a:lnTo>
                        <a:pt x="2" y="14"/>
                      </a:lnTo>
                      <a:lnTo>
                        <a:pt x="2" y="13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9" name="Freeform 93"/>
                <p:cNvSpPr>
                  <a:spLocks/>
                </p:cNvSpPr>
                <p:nvPr/>
              </p:nvSpPr>
              <p:spPr bwMode="auto">
                <a:xfrm>
                  <a:off x="2403" y="2082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3" y="6"/>
                    </a:cxn>
                    <a:cxn ang="0">
                      <a:pos x="4" y="5"/>
                    </a:cxn>
                    <a:cxn ang="0">
                      <a:pos x="4" y="0"/>
                    </a:cxn>
                    <a:cxn ang="0">
                      <a:pos x="9" y="0"/>
                    </a:cxn>
                    <a:cxn ang="0">
                      <a:pos x="10" y="5"/>
                    </a:cxn>
                    <a:cxn ang="0">
                      <a:pos x="11" y="6"/>
                    </a:cxn>
                    <a:cxn ang="0">
                      <a:pos x="12" y="9"/>
                    </a:cxn>
                    <a:cxn ang="0">
                      <a:pos x="12" y="12"/>
                    </a:cxn>
                    <a:cxn ang="0">
                      <a:pos x="12" y="16"/>
                    </a:cxn>
                    <a:cxn ang="0">
                      <a:pos x="11" y="17"/>
                    </a:cxn>
                    <a:cxn ang="0">
                      <a:pos x="10" y="20"/>
                    </a:cxn>
                    <a:cxn ang="0">
                      <a:pos x="7" y="22"/>
                    </a:cxn>
                    <a:cxn ang="0">
                      <a:pos x="4" y="22"/>
                    </a:cxn>
                    <a:cxn ang="0">
                      <a:pos x="4" y="20"/>
                    </a:cxn>
                    <a:cxn ang="0">
                      <a:pos x="2" y="17"/>
                    </a:cxn>
                    <a:cxn ang="0">
                      <a:pos x="0" y="16"/>
                    </a:cxn>
                    <a:cxn ang="0">
                      <a:pos x="0" y="12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2" h="22">
                      <a:moveTo>
                        <a:pt x="0" y="9"/>
                      </a:moveTo>
                      <a:lnTo>
                        <a:pt x="3" y="6"/>
                      </a:lnTo>
                      <a:lnTo>
                        <a:pt x="4" y="5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10" y="5"/>
                      </a:lnTo>
                      <a:lnTo>
                        <a:pt x="11" y="6"/>
                      </a:lnTo>
                      <a:lnTo>
                        <a:pt x="12" y="9"/>
                      </a:lnTo>
                      <a:lnTo>
                        <a:pt x="12" y="12"/>
                      </a:lnTo>
                      <a:lnTo>
                        <a:pt x="12" y="16"/>
                      </a:lnTo>
                      <a:lnTo>
                        <a:pt x="11" y="17"/>
                      </a:lnTo>
                      <a:lnTo>
                        <a:pt x="10" y="20"/>
                      </a:lnTo>
                      <a:lnTo>
                        <a:pt x="7" y="22"/>
                      </a:lnTo>
                      <a:lnTo>
                        <a:pt x="4" y="22"/>
                      </a:lnTo>
                      <a:lnTo>
                        <a:pt x="4" y="20"/>
                      </a:lnTo>
                      <a:lnTo>
                        <a:pt x="2" y="17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0" name="Freeform 94"/>
                <p:cNvSpPr>
                  <a:spLocks/>
                </p:cNvSpPr>
                <p:nvPr/>
              </p:nvSpPr>
              <p:spPr bwMode="auto">
                <a:xfrm>
                  <a:off x="2393" y="2082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14" y="6"/>
                    </a:cxn>
                    <a:cxn ang="0">
                      <a:pos x="11" y="2"/>
                    </a:cxn>
                    <a:cxn ang="0">
                      <a:pos x="9" y="0"/>
                    </a:cxn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1" y="2"/>
                    </a:cxn>
                    <a:cxn ang="0">
                      <a:pos x="0" y="6"/>
                    </a:cxn>
                    <a:cxn ang="0">
                      <a:pos x="0" y="8"/>
                    </a:cxn>
                    <a:cxn ang="0">
                      <a:pos x="0" y="11"/>
                    </a:cxn>
                    <a:cxn ang="0">
                      <a:pos x="0" y="14"/>
                    </a:cxn>
                    <a:cxn ang="0">
                      <a:pos x="1" y="18"/>
                    </a:cxn>
                    <a:cxn ang="0">
                      <a:pos x="3" y="18"/>
                    </a:cxn>
                    <a:cxn ang="0">
                      <a:pos x="7" y="18"/>
                    </a:cxn>
                    <a:cxn ang="0">
                      <a:pos x="9" y="18"/>
                    </a:cxn>
                    <a:cxn ang="0">
                      <a:pos x="11" y="18"/>
                    </a:cxn>
                    <a:cxn ang="0">
                      <a:pos x="14" y="14"/>
                    </a:cxn>
                    <a:cxn ang="0">
                      <a:pos x="14" y="11"/>
                    </a:cxn>
                    <a:cxn ang="0">
                      <a:pos x="14" y="8"/>
                    </a:cxn>
                  </a:cxnLst>
                  <a:rect l="0" t="0" r="r" b="b"/>
                  <a:pathLst>
                    <a:path w="14" h="18">
                      <a:moveTo>
                        <a:pt x="14" y="8"/>
                      </a:moveTo>
                      <a:lnTo>
                        <a:pt x="14" y="6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1" y="2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0" y="14"/>
                      </a:lnTo>
                      <a:lnTo>
                        <a:pt x="1" y="18"/>
                      </a:lnTo>
                      <a:lnTo>
                        <a:pt x="3" y="18"/>
                      </a:lnTo>
                      <a:lnTo>
                        <a:pt x="7" y="18"/>
                      </a:lnTo>
                      <a:lnTo>
                        <a:pt x="9" y="18"/>
                      </a:lnTo>
                      <a:lnTo>
                        <a:pt x="11" y="18"/>
                      </a:lnTo>
                      <a:lnTo>
                        <a:pt x="14" y="14"/>
                      </a:lnTo>
                      <a:lnTo>
                        <a:pt x="14" y="11"/>
                      </a:lnTo>
                      <a:lnTo>
                        <a:pt x="14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1" name="Freeform 95"/>
                <p:cNvSpPr>
                  <a:spLocks/>
                </p:cNvSpPr>
                <p:nvPr/>
              </p:nvSpPr>
              <p:spPr bwMode="auto">
                <a:xfrm>
                  <a:off x="2383" y="2082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12" y="9"/>
                    </a:cxn>
                    <a:cxn ang="0">
                      <a:pos x="9" y="6"/>
                    </a:cxn>
                    <a:cxn ang="0">
                      <a:pos x="7" y="5"/>
                    </a:cxn>
                    <a:cxn ang="0">
                      <a:pos x="7" y="0"/>
                    </a:cxn>
                    <a:cxn ang="0">
                      <a:pos x="4" y="0"/>
                    </a:cxn>
                    <a:cxn ang="0">
                      <a:pos x="2" y="5"/>
                    </a:cxn>
                    <a:cxn ang="0">
                      <a:pos x="0" y="6"/>
                    </a:cxn>
                    <a:cxn ang="0">
                      <a:pos x="0" y="9"/>
                    </a:cxn>
                    <a:cxn ang="0">
                      <a:pos x="0" y="12"/>
                    </a:cxn>
                    <a:cxn ang="0">
                      <a:pos x="0" y="16"/>
                    </a:cxn>
                    <a:cxn ang="0">
                      <a:pos x="0" y="17"/>
                    </a:cxn>
                    <a:cxn ang="0">
                      <a:pos x="2" y="20"/>
                    </a:cxn>
                    <a:cxn ang="0">
                      <a:pos x="4" y="22"/>
                    </a:cxn>
                    <a:cxn ang="0">
                      <a:pos x="7" y="22"/>
                    </a:cxn>
                    <a:cxn ang="0">
                      <a:pos x="7" y="20"/>
                    </a:cxn>
                    <a:cxn ang="0">
                      <a:pos x="9" y="17"/>
                    </a:cxn>
                    <a:cxn ang="0">
                      <a:pos x="12" y="16"/>
                    </a:cxn>
                    <a:cxn ang="0">
                      <a:pos x="12" y="12"/>
                    </a:cxn>
                    <a:cxn ang="0">
                      <a:pos x="12" y="9"/>
                    </a:cxn>
                  </a:cxnLst>
                  <a:rect l="0" t="0" r="r" b="b"/>
                  <a:pathLst>
                    <a:path w="12" h="22">
                      <a:moveTo>
                        <a:pt x="12" y="9"/>
                      </a:moveTo>
                      <a:lnTo>
                        <a:pt x="9" y="6"/>
                      </a:lnTo>
                      <a:lnTo>
                        <a:pt x="7" y="5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2" y="20"/>
                      </a:lnTo>
                      <a:lnTo>
                        <a:pt x="4" y="22"/>
                      </a:lnTo>
                      <a:lnTo>
                        <a:pt x="7" y="22"/>
                      </a:lnTo>
                      <a:lnTo>
                        <a:pt x="7" y="20"/>
                      </a:lnTo>
                      <a:lnTo>
                        <a:pt x="9" y="17"/>
                      </a:lnTo>
                      <a:lnTo>
                        <a:pt x="12" y="16"/>
                      </a:lnTo>
                      <a:lnTo>
                        <a:pt x="12" y="12"/>
                      </a:lnTo>
                      <a:lnTo>
                        <a:pt x="12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2" name="Freeform 96"/>
                <p:cNvSpPr>
                  <a:spLocks/>
                </p:cNvSpPr>
                <p:nvPr/>
              </p:nvSpPr>
              <p:spPr bwMode="auto">
                <a:xfrm>
                  <a:off x="2375" y="2084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5" y="0"/>
                    </a:cxn>
                    <a:cxn ang="0">
                      <a:pos x="4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0" y="7"/>
                    </a:cxn>
                    <a:cxn ang="0">
                      <a:pos x="0" y="11"/>
                    </a:cxn>
                    <a:cxn ang="0">
                      <a:pos x="0" y="13"/>
                    </a:cxn>
                    <a:cxn ang="0">
                      <a:pos x="4" y="14"/>
                    </a:cxn>
                    <a:cxn ang="0">
                      <a:pos x="5" y="14"/>
                    </a:cxn>
                    <a:cxn ang="0">
                      <a:pos x="9" y="14"/>
                    </a:cxn>
                    <a:cxn ang="0">
                      <a:pos x="10" y="14"/>
                    </a:cxn>
                    <a:cxn ang="0">
                      <a:pos x="13" y="13"/>
                    </a:cxn>
                    <a:cxn ang="0">
                      <a:pos x="13" y="8"/>
                    </a:cxn>
                    <a:cxn ang="0">
                      <a:pos x="13" y="7"/>
                    </a:cxn>
                    <a:cxn ang="0">
                      <a:pos x="13" y="3"/>
                    </a:cxn>
                    <a:cxn ang="0">
                      <a:pos x="11" y="3"/>
                    </a:cxn>
                    <a:cxn ang="0">
                      <a:pos x="9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4" y="14"/>
                      </a:lnTo>
                      <a:lnTo>
                        <a:pt x="5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3" y="13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3"/>
                      </a:lnTo>
                      <a:lnTo>
                        <a:pt x="11" y="3"/>
                      </a:lnTo>
                      <a:lnTo>
                        <a:pt x="9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3" name="Freeform 97"/>
                <p:cNvSpPr>
                  <a:spLocks/>
                </p:cNvSpPr>
                <p:nvPr/>
              </p:nvSpPr>
              <p:spPr bwMode="auto">
                <a:xfrm>
                  <a:off x="2364" y="231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59" y="2"/>
                    </a:cxn>
                    <a:cxn ang="0">
                      <a:pos x="44" y="2"/>
                    </a:cxn>
                    <a:cxn ang="0">
                      <a:pos x="31" y="5"/>
                    </a:cxn>
                    <a:cxn ang="0">
                      <a:pos x="20" y="8"/>
                    </a:cxn>
                    <a:cxn ang="0">
                      <a:pos x="10" y="11"/>
                    </a:cxn>
                    <a:cxn ang="0">
                      <a:pos x="0" y="19"/>
                    </a:cxn>
                    <a:cxn ang="0">
                      <a:pos x="0" y="44"/>
                    </a:cxn>
                    <a:cxn ang="0">
                      <a:pos x="10" y="35"/>
                    </a:cxn>
                    <a:cxn ang="0">
                      <a:pos x="20" y="31"/>
                    </a:cxn>
                    <a:cxn ang="0">
                      <a:pos x="31" y="28"/>
                    </a:cxn>
                    <a:cxn ang="0">
                      <a:pos x="44" y="26"/>
                    </a:cxn>
                    <a:cxn ang="0">
                      <a:pos x="59" y="26"/>
                    </a:cxn>
                    <a:cxn ang="0">
                      <a:pos x="73" y="26"/>
                    </a:cxn>
                    <a:cxn ang="0">
                      <a:pos x="85" y="28"/>
                    </a:cxn>
                    <a:cxn ang="0">
                      <a:pos x="97" y="31"/>
                    </a:cxn>
                    <a:cxn ang="0">
                      <a:pos x="106" y="35"/>
                    </a:cxn>
                    <a:cxn ang="0">
                      <a:pos x="115" y="40"/>
                    </a:cxn>
                    <a:cxn ang="0">
                      <a:pos x="126" y="44"/>
                    </a:cxn>
                    <a:cxn ang="0">
                      <a:pos x="138" y="46"/>
                    </a:cxn>
                    <a:cxn ang="0">
                      <a:pos x="154" y="46"/>
                    </a:cxn>
                    <a:cxn ang="0">
                      <a:pos x="167" y="46"/>
                    </a:cxn>
                    <a:cxn ang="0">
                      <a:pos x="181" y="44"/>
                    </a:cxn>
                    <a:cxn ang="0">
                      <a:pos x="194" y="40"/>
                    </a:cxn>
                    <a:cxn ang="0">
                      <a:pos x="204" y="35"/>
                    </a:cxn>
                    <a:cxn ang="0">
                      <a:pos x="213" y="31"/>
                    </a:cxn>
                    <a:cxn ang="0">
                      <a:pos x="225" y="27"/>
                    </a:cxn>
                    <a:cxn ang="0">
                      <a:pos x="238" y="26"/>
                    </a:cxn>
                    <a:cxn ang="0">
                      <a:pos x="252" y="25"/>
                    </a:cxn>
                    <a:cxn ang="0">
                      <a:pos x="266" y="26"/>
                    </a:cxn>
                    <a:cxn ang="0">
                      <a:pos x="279" y="27"/>
                    </a:cxn>
                    <a:cxn ang="0">
                      <a:pos x="291" y="31"/>
                    </a:cxn>
                    <a:cxn ang="0">
                      <a:pos x="299" y="35"/>
                    </a:cxn>
                    <a:cxn ang="0">
                      <a:pos x="316" y="44"/>
                    </a:cxn>
                    <a:cxn ang="0">
                      <a:pos x="316" y="19"/>
                    </a:cxn>
                    <a:cxn ang="0">
                      <a:pos x="299" y="9"/>
                    </a:cxn>
                    <a:cxn ang="0">
                      <a:pos x="291" y="5"/>
                    </a:cxn>
                    <a:cxn ang="0">
                      <a:pos x="279" y="2"/>
                    </a:cxn>
                    <a:cxn ang="0">
                      <a:pos x="266" y="0"/>
                    </a:cxn>
                    <a:cxn ang="0">
                      <a:pos x="252" y="0"/>
                    </a:cxn>
                    <a:cxn ang="0">
                      <a:pos x="238" y="0"/>
                    </a:cxn>
                    <a:cxn ang="0">
                      <a:pos x="225" y="2"/>
                    </a:cxn>
                    <a:cxn ang="0">
                      <a:pos x="213" y="5"/>
                    </a:cxn>
                    <a:cxn ang="0">
                      <a:pos x="204" y="9"/>
                    </a:cxn>
                    <a:cxn ang="0">
                      <a:pos x="194" y="14"/>
                    </a:cxn>
                    <a:cxn ang="0">
                      <a:pos x="181" y="18"/>
                    </a:cxn>
                    <a:cxn ang="0">
                      <a:pos x="167" y="20"/>
                    </a:cxn>
                    <a:cxn ang="0">
                      <a:pos x="154" y="20"/>
                    </a:cxn>
                    <a:cxn ang="0">
                      <a:pos x="138" y="20"/>
                    </a:cxn>
                    <a:cxn ang="0">
                      <a:pos x="126" y="18"/>
                    </a:cxn>
                    <a:cxn ang="0">
                      <a:pos x="115" y="14"/>
                    </a:cxn>
                    <a:cxn ang="0">
                      <a:pos x="106" y="11"/>
                    </a:cxn>
                    <a:cxn ang="0">
                      <a:pos x="97" y="8"/>
                    </a:cxn>
                    <a:cxn ang="0">
                      <a:pos x="85" y="5"/>
                    </a:cxn>
                    <a:cxn ang="0">
                      <a:pos x="73" y="2"/>
                    </a:cxn>
                    <a:cxn ang="0">
                      <a:pos x="59" y="2"/>
                    </a:cxn>
                  </a:cxnLst>
                  <a:rect l="0" t="0" r="r" b="b"/>
                  <a:pathLst>
                    <a:path w="316" h="46">
                      <a:moveTo>
                        <a:pt x="59" y="2"/>
                      </a:moveTo>
                      <a:lnTo>
                        <a:pt x="44" y="2"/>
                      </a:lnTo>
                      <a:lnTo>
                        <a:pt x="31" y="5"/>
                      </a:lnTo>
                      <a:lnTo>
                        <a:pt x="20" y="8"/>
                      </a:lnTo>
                      <a:lnTo>
                        <a:pt x="10" y="11"/>
                      </a:lnTo>
                      <a:lnTo>
                        <a:pt x="0" y="19"/>
                      </a:lnTo>
                      <a:lnTo>
                        <a:pt x="0" y="44"/>
                      </a:lnTo>
                      <a:lnTo>
                        <a:pt x="10" y="35"/>
                      </a:lnTo>
                      <a:lnTo>
                        <a:pt x="20" y="31"/>
                      </a:lnTo>
                      <a:lnTo>
                        <a:pt x="31" y="28"/>
                      </a:lnTo>
                      <a:lnTo>
                        <a:pt x="44" y="26"/>
                      </a:lnTo>
                      <a:lnTo>
                        <a:pt x="59" y="26"/>
                      </a:lnTo>
                      <a:lnTo>
                        <a:pt x="73" y="26"/>
                      </a:lnTo>
                      <a:lnTo>
                        <a:pt x="85" y="28"/>
                      </a:lnTo>
                      <a:lnTo>
                        <a:pt x="97" y="31"/>
                      </a:lnTo>
                      <a:lnTo>
                        <a:pt x="106" y="35"/>
                      </a:lnTo>
                      <a:lnTo>
                        <a:pt x="115" y="40"/>
                      </a:lnTo>
                      <a:lnTo>
                        <a:pt x="126" y="44"/>
                      </a:lnTo>
                      <a:lnTo>
                        <a:pt x="138" y="46"/>
                      </a:lnTo>
                      <a:lnTo>
                        <a:pt x="154" y="46"/>
                      </a:lnTo>
                      <a:lnTo>
                        <a:pt x="167" y="46"/>
                      </a:lnTo>
                      <a:lnTo>
                        <a:pt x="181" y="44"/>
                      </a:lnTo>
                      <a:lnTo>
                        <a:pt x="194" y="40"/>
                      </a:lnTo>
                      <a:lnTo>
                        <a:pt x="204" y="35"/>
                      </a:lnTo>
                      <a:lnTo>
                        <a:pt x="213" y="31"/>
                      </a:lnTo>
                      <a:lnTo>
                        <a:pt x="225" y="27"/>
                      </a:lnTo>
                      <a:lnTo>
                        <a:pt x="238" y="26"/>
                      </a:lnTo>
                      <a:lnTo>
                        <a:pt x="252" y="25"/>
                      </a:lnTo>
                      <a:lnTo>
                        <a:pt x="266" y="26"/>
                      </a:lnTo>
                      <a:lnTo>
                        <a:pt x="279" y="27"/>
                      </a:lnTo>
                      <a:lnTo>
                        <a:pt x="291" y="31"/>
                      </a:lnTo>
                      <a:lnTo>
                        <a:pt x="299" y="35"/>
                      </a:lnTo>
                      <a:lnTo>
                        <a:pt x="316" y="44"/>
                      </a:lnTo>
                      <a:lnTo>
                        <a:pt x="316" y="19"/>
                      </a:lnTo>
                      <a:lnTo>
                        <a:pt x="299" y="9"/>
                      </a:lnTo>
                      <a:lnTo>
                        <a:pt x="291" y="5"/>
                      </a:lnTo>
                      <a:lnTo>
                        <a:pt x="279" y="2"/>
                      </a:lnTo>
                      <a:lnTo>
                        <a:pt x="266" y="0"/>
                      </a:lnTo>
                      <a:lnTo>
                        <a:pt x="252" y="0"/>
                      </a:lnTo>
                      <a:lnTo>
                        <a:pt x="238" y="0"/>
                      </a:lnTo>
                      <a:lnTo>
                        <a:pt x="225" y="2"/>
                      </a:lnTo>
                      <a:lnTo>
                        <a:pt x="213" y="5"/>
                      </a:lnTo>
                      <a:lnTo>
                        <a:pt x="204" y="9"/>
                      </a:lnTo>
                      <a:lnTo>
                        <a:pt x="194" y="14"/>
                      </a:lnTo>
                      <a:lnTo>
                        <a:pt x="181" y="18"/>
                      </a:lnTo>
                      <a:lnTo>
                        <a:pt x="167" y="20"/>
                      </a:lnTo>
                      <a:lnTo>
                        <a:pt x="154" y="20"/>
                      </a:lnTo>
                      <a:lnTo>
                        <a:pt x="138" y="20"/>
                      </a:lnTo>
                      <a:lnTo>
                        <a:pt x="126" y="18"/>
                      </a:lnTo>
                      <a:lnTo>
                        <a:pt x="115" y="14"/>
                      </a:lnTo>
                      <a:lnTo>
                        <a:pt x="106" y="11"/>
                      </a:lnTo>
                      <a:lnTo>
                        <a:pt x="97" y="8"/>
                      </a:lnTo>
                      <a:lnTo>
                        <a:pt x="85" y="5"/>
                      </a:lnTo>
                      <a:lnTo>
                        <a:pt x="73" y="2"/>
                      </a:lnTo>
                      <a:lnTo>
                        <a:pt x="59" y="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4" name="Freeform 98"/>
                <p:cNvSpPr>
                  <a:spLocks/>
                </p:cNvSpPr>
                <p:nvPr/>
              </p:nvSpPr>
              <p:spPr bwMode="auto">
                <a:xfrm>
                  <a:off x="2364" y="2186"/>
                  <a:ext cx="61" cy="26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0" y="43"/>
                    </a:cxn>
                    <a:cxn ang="0">
                      <a:pos x="3" y="62"/>
                    </a:cxn>
                    <a:cxn ang="0">
                      <a:pos x="12" y="76"/>
                    </a:cxn>
                    <a:cxn ang="0">
                      <a:pos x="29" y="85"/>
                    </a:cxn>
                    <a:cxn ang="0">
                      <a:pos x="51" y="92"/>
                    </a:cxn>
                    <a:cxn ang="0">
                      <a:pos x="71" y="95"/>
                    </a:cxn>
                    <a:cxn ang="0">
                      <a:pos x="231" y="126"/>
                    </a:cxn>
                    <a:cxn ang="0">
                      <a:pos x="303" y="72"/>
                    </a:cxn>
                    <a:cxn ang="0">
                      <a:pos x="305" y="62"/>
                    </a:cxn>
                    <a:cxn ang="0">
                      <a:pos x="297" y="55"/>
                    </a:cxn>
                    <a:cxn ang="0">
                      <a:pos x="281" y="47"/>
                    </a:cxn>
                    <a:cxn ang="0">
                      <a:pos x="256" y="40"/>
                    </a:cxn>
                    <a:cxn ang="0">
                      <a:pos x="232" y="38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05" h="126">
                      <a:moveTo>
                        <a:pt x="73" y="0"/>
                      </a:moveTo>
                      <a:lnTo>
                        <a:pt x="0" y="43"/>
                      </a:lnTo>
                      <a:lnTo>
                        <a:pt x="3" y="62"/>
                      </a:lnTo>
                      <a:lnTo>
                        <a:pt x="12" y="76"/>
                      </a:lnTo>
                      <a:lnTo>
                        <a:pt x="29" y="85"/>
                      </a:lnTo>
                      <a:lnTo>
                        <a:pt x="51" y="92"/>
                      </a:lnTo>
                      <a:lnTo>
                        <a:pt x="71" y="95"/>
                      </a:lnTo>
                      <a:lnTo>
                        <a:pt x="231" y="126"/>
                      </a:lnTo>
                      <a:lnTo>
                        <a:pt x="303" y="72"/>
                      </a:lnTo>
                      <a:lnTo>
                        <a:pt x="305" y="62"/>
                      </a:lnTo>
                      <a:lnTo>
                        <a:pt x="297" y="55"/>
                      </a:lnTo>
                      <a:lnTo>
                        <a:pt x="281" y="47"/>
                      </a:lnTo>
                      <a:lnTo>
                        <a:pt x="256" y="40"/>
                      </a:lnTo>
                      <a:lnTo>
                        <a:pt x="232" y="38"/>
                      </a:lnTo>
                      <a:lnTo>
                        <a:pt x="7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5" name="Freeform 99"/>
                <p:cNvSpPr>
                  <a:spLocks/>
                </p:cNvSpPr>
                <p:nvPr/>
              </p:nvSpPr>
              <p:spPr bwMode="auto">
                <a:xfrm>
                  <a:off x="2374" y="2109"/>
                  <a:ext cx="41" cy="189"/>
                </a:xfrm>
                <a:custGeom>
                  <a:avLst/>
                  <a:gdLst/>
                  <a:ahLst/>
                  <a:cxnLst>
                    <a:cxn ang="0">
                      <a:pos x="181" y="877"/>
                    </a:cxn>
                    <a:cxn ang="0">
                      <a:pos x="185" y="880"/>
                    </a:cxn>
                    <a:cxn ang="0">
                      <a:pos x="189" y="881"/>
                    </a:cxn>
                    <a:cxn ang="0">
                      <a:pos x="192" y="881"/>
                    </a:cxn>
                    <a:cxn ang="0">
                      <a:pos x="195" y="887"/>
                    </a:cxn>
                    <a:cxn ang="0">
                      <a:pos x="197" y="889"/>
                    </a:cxn>
                    <a:cxn ang="0">
                      <a:pos x="197" y="894"/>
                    </a:cxn>
                    <a:cxn ang="0">
                      <a:pos x="197" y="899"/>
                    </a:cxn>
                    <a:cxn ang="0">
                      <a:pos x="195" y="903"/>
                    </a:cxn>
                    <a:cxn ang="0">
                      <a:pos x="192" y="904"/>
                    </a:cxn>
                    <a:cxn ang="0">
                      <a:pos x="189" y="908"/>
                    </a:cxn>
                    <a:cxn ang="0">
                      <a:pos x="185" y="908"/>
                    </a:cxn>
                    <a:cxn ang="0">
                      <a:pos x="181" y="908"/>
                    </a:cxn>
                    <a:cxn ang="0">
                      <a:pos x="201" y="947"/>
                    </a:cxn>
                    <a:cxn ang="0">
                      <a:pos x="0" y="947"/>
                    </a:cxn>
                    <a:cxn ang="0">
                      <a:pos x="22" y="908"/>
                    </a:cxn>
                    <a:cxn ang="0">
                      <a:pos x="18" y="908"/>
                    </a:cxn>
                    <a:cxn ang="0">
                      <a:pos x="12" y="908"/>
                    </a:cxn>
                    <a:cxn ang="0">
                      <a:pos x="11" y="904"/>
                    </a:cxn>
                    <a:cxn ang="0">
                      <a:pos x="8" y="903"/>
                    </a:cxn>
                    <a:cxn ang="0">
                      <a:pos x="7" y="899"/>
                    </a:cxn>
                    <a:cxn ang="0">
                      <a:pos x="7" y="894"/>
                    </a:cxn>
                    <a:cxn ang="0">
                      <a:pos x="7" y="889"/>
                    </a:cxn>
                    <a:cxn ang="0">
                      <a:pos x="8" y="887"/>
                    </a:cxn>
                    <a:cxn ang="0">
                      <a:pos x="11" y="881"/>
                    </a:cxn>
                    <a:cxn ang="0">
                      <a:pos x="12" y="881"/>
                    </a:cxn>
                    <a:cxn ang="0">
                      <a:pos x="18" y="880"/>
                    </a:cxn>
                    <a:cxn ang="0">
                      <a:pos x="22" y="877"/>
                    </a:cxn>
                    <a:cxn ang="0">
                      <a:pos x="22" y="69"/>
                    </a:cxn>
                    <a:cxn ang="0">
                      <a:pos x="18" y="69"/>
                    </a:cxn>
                    <a:cxn ang="0">
                      <a:pos x="12" y="68"/>
                    </a:cxn>
                    <a:cxn ang="0">
                      <a:pos x="11" y="65"/>
                    </a:cxn>
                    <a:cxn ang="0">
                      <a:pos x="8" y="63"/>
                    </a:cxn>
                    <a:cxn ang="0">
                      <a:pos x="7" y="58"/>
                    </a:cxn>
                    <a:cxn ang="0">
                      <a:pos x="7" y="52"/>
                    </a:cxn>
                    <a:cxn ang="0">
                      <a:pos x="7" y="50"/>
                    </a:cxn>
                    <a:cxn ang="0">
                      <a:pos x="8" y="44"/>
                    </a:cxn>
                    <a:cxn ang="0">
                      <a:pos x="11" y="43"/>
                    </a:cxn>
                    <a:cxn ang="0">
                      <a:pos x="12" y="39"/>
                    </a:cxn>
                    <a:cxn ang="0">
                      <a:pos x="18" y="38"/>
                    </a:cxn>
                    <a:cxn ang="0">
                      <a:pos x="22" y="38"/>
                    </a:cxn>
                    <a:cxn ang="0">
                      <a:pos x="0" y="0"/>
                    </a:cxn>
                    <a:cxn ang="0">
                      <a:pos x="201" y="0"/>
                    </a:cxn>
                    <a:cxn ang="0">
                      <a:pos x="181" y="38"/>
                    </a:cxn>
                    <a:cxn ang="0">
                      <a:pos x="185" y="38"/>
                    </a:cxn>
                    <a:cxn ang="0">
                      <a:pos x="189" y="39"/>
                    </a:cxn>
                    <a:cxn ang="0">
                      <a:pos x="192" y="43"/>
                    </a:cxn>
                    <a:cxn ang="0">
                      <a:pos x="195" y="44"/>
                    </a:cxn>
                    <a:cxn ang="0">
                      <a:pos x="197" y="50"/>
                    </a:cxn>
                    <a:cxn ang="0">
                      <a:pos x="197" y="52"/>
                    </a:cxn>
                    <a:cxn ang="0">
                      <a:pos x="197" y="58"/>
                    </a:cxn>
                    <a:cxn ang="0">
                      <a:pos x="195" y="63"/>
                    </a:cxn>
                    <a:cxn ang="0">
                      <a:pos x="192" y="65"/>
                    </a:cxn>
                    <a:cxn ang="0">
                      <a:pos x="189" y="68"/>
                    </a:cxn>
                    <a:cxn ang="0">
                      <a:pos x="185" y="69"/>
                    </a:cxn>
                    <a:cxn ang="0">
                      <a:pos x="181" y="69"/>
                    </a:cxn>
                    <a:cxn ang="0">
                      <a:pos x="181" y="877"/>
                    </a:cxn>
                  </a:cxnLst>
                  <a:rect l="0" t="0" r="r" b="b"/>
                  <a:pathLst>
                    <a:path w="201" h="947">
                      <a:moveTo>
                        <a:pt x="181" y="877"/>
                      </a:moveTo>
                      <a:lnTo>
                        <a:pt x="185" y="880"/>
                      </a:lnTo>
                      <a:lnTo>
                        <a:pt x="189" y="881"/>
                      </a:lnTo>
                      <a:lnTo>
                        <a:pt x="192" y="881"/>
                      </a:lnTo>
                      <a:lnTo>
                        <a:pt x="195" y="887"/>
                      </a:lnTo>
                      <a:lnTo>
                        <a:pt x="197" y="889"/>
                      </a:lnTo>
                      <a:lnTo>
                        <a:pt x="197" y="894"/>
                      </a:lnTo>
                      <a:lnTo>
                        <a:pt x="197" y="899"/>
                      </a:lnTo>
                      <a:lnTo>
                        <a:pt x="195" y="903"/>
                      </a:lnTo>
                      <a:lnTo>
                        <a:pt x="192" y="904"/>
                      </a:lnTo>
                      <a:lnTo>
                        <a:pt x="189" y="908"/>
                      </a:lnTo>
                      <a:lnTo>
                        <a:pt x="185" y="908"/>
                      </a:lnTo>
                      <a:lnTo>
                        <a:pt x="181" y="908"/>
                      </a:lnTo>
                      <a:lnTo>
                        <a:pt x="201" y="947"/>
                      </a:lnTo>
                      <a:lnTo>
                        <a:pt x="0" y="947"/>
                      </a:lnTo>
                      <a:lnTo>
                        <a:pt x="22" y="908"/>
                      </a:lnTo>
                      <a:lnTo>
                        <a:pt x="18" y="908"/>
                      </a:lnTo>
                      <a:lnTo>
                        <a:pt x="12" y="908"/>
                      </a:lnTo>
                      <a:lnTo>
                        <a:pt x="11" y="904"/>
                      </a:lnTo>
                      <a:lnTo>
                        <a:pt x="8" y="903"/>
                      </a:lnTo>
                      <a:lnTo>
                        <a:pt x="7" y="899"/>
                      </a:lnTo>
                      <a:lnTo>
                        <a:pt x="7" y="894"/>
                      </a:lnTo>
                      <a:lnTo>
                        <a:pt x="7" y="889"/>
                      </a:lnTo>
                      <a:lnTo>
                        <a:pt x="8" y="887"/>
                      </a:lnTo>
                      <a:lnTo>
                        <a:pt x="11" y="881"/>
                      </a:lnTo>
                      <a:lnTo>
                        <a:pt x="12" y="881"/>
                      </a:lnTo>
                      <a:lnTo>
                        <a:pt x="18" y="880"/>
                      </a:lnTo>
                      <a:lnTo>
                        <a:pt x="22" y="877"/>
                      </a:lnTo>
                      <a:lnTo>
                        <a:pt x="22" y="69"/>
                      </a:lnTo>
                      <a:lnTo>
                        <a:pt x="18" y="69"/>
                      </a:lnTo>
                      <a:lnTo>
                        <a:pt x="12" y="68"/>
                      </a:lnTo>
                      <a:lnTo>
                        <a:pt x="11" y="65"/>
                      </a:lnTo>
                      <a:lnTo>
                        <a:pt x="8" y="63"/>
                      </a:lnTo>
                      <a:lnTo>
                        <a:pt x="7" y="58"/>
                      </a:lnTo>
                      <a:lnTo>
                        <a:pt x="7" y="52"/>
                      </a:lnTo>
                      <a:lnTo>
                        <a:pt x="7" y="50"/>
                      </a:lnTo>
                      <a:lnTo>
                        <a:pt x="8" y="44"/>
                      </a:lnTo>
                      <a:lnTo>
                        <a:pt x="11" y="43"/>
                      </a:lnTo>
                      <a:lnTo>
                        <a:pt x="12" y="39"/>
                      </a:lnTo>
                      <a:lnTo>
                        <a:pt x="18" y="38"/>
                      </a:lnTo>
                      <a:lnTo>
                        <a:pt x="22" y="38"/>
                      </a:lnTo>
                      <a:lnTo>
                        <a:pt x="0" y="0"/>
                      </a:lnTo>
                      <a:lnTo>
                        <a:pt x="201" y="0"/>
                      </a:lnTo>
                      <a:lnTo>
                        <a:pt x="181" y="38"/>
                      </a:lnTo>
                      <a:lnTo>
                        <a:pt x="185" y="38"/>
                      </a:lnTo>
                      <a:lnTo>
                        <a:pt x="189" y="39"/>
                      </a:lnTo>
                      <a:lnTo>
                        <a:pt x="192" y="43"/>
                      </a:lnTo>
                      <a:lnTo>
                        <a:pt x="195" y="44"/>
                      </a:lnTo>
                      <a:lnTo>
                        <a:pt x="197" y="50"/>
                      </a:lnTo>
                      <a:lnTo>
                        <a:pt x="197" y="52"/>
                      </a:lnTo>
                      <a:lnTo>
                        <a:pt x="197" y="58"/>
                      </a:lnTo>
                      <a:lnTo>
                        <a:pt x="195" y="63"/>
                      </a:lnTo>
                      <a:lnTo>
                        <a:pt x="192" y="65"/>
                      </a:lnTo>
                      <a:lnTo>
                        <a:pt x="189" y="68"/>
                      </a:lnTo>
                      <a:lnTo>
                        <a:pt x="185" y="69"/>
                      </a:lnTo>
                      <a:lnTo>
                        <a:pt x="181" y="69"/>
                      </a:lnTo>
                      <a:lnTo>
                        <a:pt x="181" y="87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6" name="Rectangle 100"/>
                <p:cNvSpPr>
                  <a:spLocks noChangeArrowheads="1"/>
                </p:cNvSpPr>
                <p:nvPr/>
              </p:nvSpPr>
              <p:spPr bwMode="auto">
                <a:xfrm>
                  <a:off x="2373" y="2097"/>
                  <a:ext cx="43" cy="1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7" name="Line 101"/>
                <p:cNvSpPr>
                  <a:spLocks noChangeShapeType="1"/>
                </p:cNvSpPr>
                <p:nvPr/>
              </p:nvSpPr>
              <p:spPr bwMode="auto">
                <a:xfrm>
                  <a:off x="2378" y="2123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8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2378" y="2117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9" name="Rectangle 103"/>
                <p:cNvSpPr>
                  <a:spLocks noChangeArrowheads="1"/>
                </p:cNvSpPr>
                <p:nvPr/>
              </p:nvSpPr>
              <p:spPr bwMode="auto">
                <a:xfrm>
                  <a:off x="2373" y="2297"/>
                  <a:ext cx="43" cy="14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0" name="Line 104"/>
                <p:cNvSpPr>
                  <a:spLocks noChangeShapeType="1"/>
                </p:cNvSpPr>
                <p:nvPr/>
              </p:nvSpPr>
              <p:spPr bwMode="auto">
                <a:xfrm>
                  <a:off x="2378" y="2284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1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2378" y="2291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2" name="Freeform 106"/>
                <p:cNvSpPr>
                  <a:spLocks/>
                </p:cNvSpPr>
                <p:nvPr/>
              </p:nvSpPr>
              <p:spPr bwMode="auto">
                <a:xfrm>
                  <a:off x="2357" y="2199"/>
                  <a:ext cx="68" cy="65"/>
                </a:xfrm>
                <a:custGeom>
                  <a:avLst/>
                  <a:gdLst/>
                  <a:ahLst/>
                  <a:cxnLst>
                    <a:cxn ang="0">
                      <a:pos x="340" y="0"/>
                    </a:cxn>
                    <a:cxn ang="0">
                      <a:pos x="335" y="9"/>
                    </a:cxn>
                    <a:cxn ang="0">
                      <a:pos x="319" y="23"/>
                    </a:cxn>
                    <a:cxn ang="0">
                      <a:pos x="285" y="46"/>
                    </a:cxn>
                    <a:cxn ang="0">
                      <a:pos x="266" y="58"/>
                    </a:cxn>
                    <a:cxn ang="0">
                      <a:pos x="229" y="76"/>
                    </a:cxn>
                    <a:cxn ang="0">
                      <a:pos x="178" y="98"/>
                    </a:cxn>
                    <a:cxn ang="0">
                      <a:pos x="106" y="125"/>
                    </a:cxn>
                    <a:cxn ang="0">
                      <a:pos x="64" y="142"/>
                    </a:cxn>
                    <a:cxn ang="0">
                      <a:pos x="35" y="152"/>
                    </a:cxn>
                    <a:cxn ang="0">
                      <a:pos x="8" y="167"/>
                    </a:cxn>
                    <a:cxn ang="0">
                      <a:pos x="1" y="171"/>
                    </a:cxn>
                    <a:cxn ang="0">
                      <a:pos x="0" y="183"/>
                    </a:cxn>
                    <a:cxn ang="0">
                      <a:pos x="1" y="195"/>
                    </a:cxn>
                    <a:cxn ang="0">
                      <a:pos x="27" y="251"/>
                    </a:cxn>
                    <a:cxn ang="0">
                      <a:pos x="35" y="267"/>
                    </a:cxn>
                    <a:cxn ang="0">
                      <a:pos x="46" y="278"/>
                    </a:cxn>
                    <a:cxn ang="0">
                      <a:pos x="58" y="284"/>
                    </a:cxn>
                    <a:cxn ang="0">
                      <a:pos x="67" y="293"/>
                    </a:cxn>
                    <a:cxn ang="0">
                      <a:pos x="71" y="309"/>
                    </a:cxn>
                    <a:cxn ang="0">
                      <a:pos x="72" y="325"/>
                    </a:cxn>
                    <a:cxn ang="0">
                      <a:pos x="81" y="312"/>
                    </a:cxn>
                    <a:cxn ang="0">
                      <a:pos x="87" y="294"/>
                    </a:cxn>
                    <a:cxn ang="0">
                      <a:pos x="91" y="272"/>
                    </a:cxn>
                    <a:cxn ang="0">
                      <a:pos x="85" y="258"/>
                    </a:cxn>
                    <a:cxn ang="0">
                      <a:pos x="78" y="244"/>
                    </a:cxn>
                    <a:cxn ang="0">
                      <a:pos x="71" y="238"/>
                    </a:cxn>
                    <a:cxn ang="0">
                      <a:pos x="81" y="233"/>
                    </a:cxn>
                    <a:cxn ang="0">
                      <a:pos x="120" y="216"/>
                    </a:cxn>
                    <a:cxn ang="0">
                      <a:pos x="203" y="186"/>
                    </a:cxn>
                    <a:cxn ang="0">
                      <a:pos x="254" y="163"/>
                    </a:cxn>
                    <a:cxn ang="0">
                      <a:pos x="285" y="149"/>
                    </a:cxn>
                    <a:cxn ang="0">
                      <a:pos x="307" y="137"/>
                    </a:cxn>
                    <a:cxn ang="0">
                      <a:pos x="326" y="118"/>
                    </a:cxn>
                    <a:cxn ang="0">
                      <a:pos x="338" y="103"/>
                    </a:cxn>
                    <a:cxn ang="0">
                      <a:pos x="340" y="88"/>
                    </a:cxn>
                    <a:cxn ang="0">
                      <a:pos x="340" y="0"/>
                    </a:cxn>
                  </a:cxnLst>
                  <a:rect l="0" t="0" r="r" b="b"/>
                  <a:pathLst>
                    <a:path w="340" h="325">
                      <a:moveTo>
                        <a:pt x="340" y="0"/>
                      </a:moveTo>
                      <a:lnTo>
                        <a:pt x="335" y="9"/>
                      </a:lnTo>
                      <a:lnTo>
                        <a:pt x="319" y="23"/>
                      </a:lnTo>
                      <a:lnTo>
                        <a:pt x="285" y="46"/>
                      </a:lnTo>
                      <a:lnTo>
                        <a:pt x="266" y="58"/>
                      </a:lnTo>
                      <a:lnTo>
                        <a:pt x="229" y="76"/>
                      </a:lnTo>
                      <a:lnTo>
                        <a:pt x="178" y="98"/>
                      </a:lnTo>
                      <a:lnTo>
                        <a:pt x="106" y="125"/>
                      </a:lnTo>
                      <a:lnTo>
                        <a:pt x="64" y="142"/>
                      </a:lnTo>
                      <a:lnTo>
                        <a:pt x="35" y="152"/>
                      </a:lnTo>
                      <a:lnTo>
                        <a:pt x="8" y="167"/>
                      </a:lnTo>
                      <a:lnTo>
                        <a:pt x="1" y="171"/>
                      </a:lnTo>
                      <a:lnTo>
                        <a:pt x="0" y="183"/>
                      </a:lnTo>
                      <a:lnTo>
                        <a:pt x="1" y="195"/>
                      </a:lnTo>
                      <a:lnTo>
                        <a:pt x="27" y="251"/>
                      </a:lnTo>
                      <a:lnTo>
                        <a:pt x="35" y="267"/>
                      </a:lnTo>
                      <a:lnTo>
                        <a:pt x="46" y="278"/>
                      </a:lnTo>
                      <a:lnTo>
                        <a:pt x="58" y="284"/>
                      </a:lnTo>
                      <a:lnTo>
                        <a:pt x="67" y="293"/>
                      </a:lnTo>
                      <a:lnTo>
                        <a:pt x="71" y="309"/>
                      </a:lnTo>
                      <a:lnTo>
                        <a:pt x="72" y="325"/>
                      </a:lnTo>
                      <a:lnTo>
                        <a:pt x="81" y="312"/>
                      </a:lnTo>
                      <a:lnTo>
                        <a:pt x="87" y="294"/>
                      </a:lnTo>
                      <a:lnTo>
                        <a:pt x="91" y="272"/>
                      </a:lnTo>
                      <a:lnTo>
                        <a:pt x="85" y="258"/>
                      </a:lnTo>
                      <a:lnTo>
                        <a:pt x="78" y="244"/>
                      </a:lnTo>
                      <a:lnTo>
                        <a:pt x="71" y="238"/>
                      </a:lnTo>
                      <a:lnTo>
                        <a:pt x="81" y="233"/>
                      </a:lnTo>
                      <a:lnTo>
                        <a:pt x="120" y="216"/>
                      </a:lnTo>
                      <a:lnTo>
                        <a:pt x="203" y="186"/>
                      </a:lnTo>
                      <a:lnTo>
                        <a:pt x="254" y="163"/>
                      </a:lnTo>
                      <a:lnTo>
                        <a:pt x="285" y="149"/>
                      </a:lnTo>
                      <a:lnTo>
                        <a:pt x="307" y="137"/>
                      </a:lnTo>
                      <a:lnTo>
                        <a:pt x="326" y="118"/>
                      </a:lnTo>
                      <a:lnTo>
                        <a:pt x="338" y="103"/>
                      </a:lnTo>
                      <a:lnTo>
                        <a:pt x="340" y="88"/>
                      </a:lnTo>
                      <a:lnTo>
                        <a:pt x="34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3" name="Freeform 107"/>
                <p:cNvSpPr>
                  <a:spLocks/>
                </p:cNvSpPr>
                <p:nvPr/>
              </p:nvSpPr>
              <p:spPr bwMode="auto">
                <a:xfrm>
                  <a:off x="2366" y="2246"/>
                  <a:ext cx="5" cy="8"/>
                </a:xfrm>
                <a:custGeom>
                  <a:avLst/>
                  <a:gdLst/>
                  <a:ahLst/>
                  <a:cxnLst>
                    <a:cxn ang="0">
                      <a:pos x="29" y="0"/>
                    </a:cxn>
                    <a:cxn ang="0">
                      <a:pos x="18" y="7"/>
                    </a:cxn>
                    <a:cxn ang="0">
                      <a:pos x="11" y="13"/>
                    </a:cxn>
                    <a:cxn ang="0">
                      <a:pos x="4" y="20"/>
                    </a:cxn>
                    <a:cxn ang="0">
                      <a:pos x="0" y="29"/>
                    </a:cxn>
                    <a:cxn ang="0">
                      <a:pos x="1" y="37"/>
                    </a:cxn>
                  </a:cxnLst>
                  <a:rect l="0" t="0" r="r" b="b"/>
                  <a:pathLst>
                    <a:path w="29" h="37">
                      <a:moveTo>
                        <a:pt x="29" y="0"/>
                      </a:moveTo>
                      <a:lnTo>
                        <a:pt x="18" y="7"/>
                      </a:lnTo>
                      <a:lnTo>
                        <a:pt x="11" y="13"/>
                      </a:lnTo>
                      <a:lnTo>
                        <a:pt x="4" y="20"/>
                      </a:lnTo>
                      <a:lnTo>
                        <a:pt x="0" y="29"/>
                      </a:lnTo>
                      <a:lnTo>
                        <a:pt x="1" y="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4" name="Freeform 108"/>
                <p:cNvSpPr>
                  <a:spLocks/>
                </p:cNvSpPr>
                <p:nvPr/>
              </p:nvSpPr>
              <p:spPr bwMode="auto">
                <a:xfrm>
                  <a:off x="2364" y="232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316" y="44"/>
                    </a:cxn>
                    <a:cxn ang="0">
                      <a:pos x="299" y="34"/>
                    </a:cxn>
                    <a:cxn ang="0">
                      <a:pos x="291" y="29"/>
                    </a:cxn>
                    <a:cxn ang="0">
                      <a:pos x="279" y="27"/>
                    </a:cxn>
                    <a:cxn ang="0">
                      <a:pos x="266" y="25"/>
                    </a:cxn>
                    <a:cxn ang="0">
                      <a:pos x="252" y="25"/>
                    </a:cxn>
                    <a:cxn ang="0">
                      <a:pos x="238" y="25"/>
                    </a:cxn>
                    <a:cxn ang="0">
                      <a:pos x="225" y="27"/>
                    </a:cxn>
                    <a:cxn ang="0">
                      <a:pos x="213" y="29"/>
                    </a:cxn>
                    <a:cxn ang="0">
                      <a:pos x="204" y="34"/>
                    </a:cxn>
                    <a:cxn ang="0">
                      <a:pos x="194" y="39"/>
                    </a:cxn>
                    <a:cxn ang="0">
                      <a:pos x="181" y="44"/>
                    </a:cxn>
                    <a:cxn ang="0">
                      <a:pos x="167" y="45"/>
                    </a:cxn>
                    <a:cxn ang="0">
                      <a:pos x="154" y="45"/>
                    </a:cxn>
                    <a:cxn ang="0">
                      <a:pos x="138" y="45"/>
                    </a:cxn>
                    <a:cxn ang="0">
                      <a:pos x="126" y="44"/>
                    </a:cxn>
                    <a:cxn ang="0">
                      <a:pos x="115" y="39"/>
                    </a:cxn>
                    <a:cxn ang="0">
                      <a:pos x="106" y="37"/>
                    </a:cxn>
                    <a:cxn ang="0">
                      <a:pos x="97" y="31"/>
                    </a:cxn>
                    <a:cxn ang="0">
                      <a:pos x="85" y="27"/>
                    </a:cxn>
                    <a:cxn ang="0">
                      <a:pos x="73" y="26"/>
                    </a:cxn>
                    <a:cxn ang="0">
                      <a:pos x="59" y="25"/>
                    </a:cxn>
                    <a:cxn ang="0">
                      <a:pos x="44" y="26"/>
                    </a:cxn>
                    <a:cxn ang="0">
                      <a:pos x="31" y="27"/>
                    </a:cxn>
                    <a:cxn ang="0">
                      <a:pos x="20" y="31"/>
                    </a:cxn>
                    <a:cxn ang="0">
                      <a:pos x="10" y="37"/>
                    </a:cxn>
                    <a:cxn ang="0">
                      <a:pos x="0" y="44"/>
                    </a:cxn>
                    <a:cxn ang="0">
                      <a:pos x="0" y="16"/>
                    </a:cxn>
                    <a:cxn ang="0">
                      <a:pos x="10" y="10"/>
                    </a:cxn>
                    <a:cxn ang="0">
                      <a:pos x="20" y="8"/>
                    </a:cxn>
                    <a:cxn ang="0">
                      <a:pos x="31" y="3"/>
                    </a:cxn>
                    <a:cxn ang="0">
                      <a:pos x="44" y="1"/>
                    </a:cxn>
                    <a:cxn ang="0">
                      <a:pos x="59" y="0"/>
                    </a:cxn>
                    <a:cxn ang="0">
                      <a:pos x="73" y="1"/>
                    </a:cxn>
                    <a:cxn ang="0">
                      <a:pos x="85" y="3"/>
                    </a:cxn>
                    <a:cxn ang="0">
                      <a:pos x="97" y="8"/>
                    </a:cxn>
                    <a:cxn ang="0">
                      <a:pos x="106" y="10"/>
                    </a:cxn>
                    <a:cxn ang="0">
                      <a:pos x="115" y="14"/>
                    </a:cxn>
                    <a:cxn ang="0">
                      <a:pos x="126" y="16"/>
                    </a:cxn>
                    <a:cxn ang="0">
                      <a:pos x="138" y="19"/>
                    </a:cxn>
                    <a:cxn ang="0">
                      <a:pos x="154" y="20"/>
                    </a:cxn>
                    <a:cxn ang="0">
                      <a:pos x="167" y="19"/>
                    </a:cxn>
                    <a:cxn ang="0">
                      <a:pos x="181" y="16"/>
                    </a:cxn>
                    <a:cxn ang="0">
                      <a:pos x="194" y="14"/>
                    </a:cxn>
                    <a:cxn ang="0">
                      <a:pos x="204" y="9"/>
                    </a:cxn>
                    <a:cxn ang="0">
                      <a:pos x="213" y="3"/>
                    </a:cxn>
                    <a:cxn ang="0">
                      <a:pos x="225" y="1"/>
                    </a:cxn>
                    <a:cxn ang="0">
                      <a:pos x="238" y="0"/>
                    </a:cxn>
                    <a:cxn ang="0">
                      <a:pos x="252" y="0"/>
                    </a:cxn>
                    <a:cxn ang="0">
                      <a:pos x="266" y="0"/>
                    </a:cxn>
                    <a:cxn ang="0">
                      <a:pos x="279" y="1"/>
                    </a:cxn>
                    <a:cxn ang="0">
                      <a:pos x="291" y="3"/>
                    </a:cxn>
                    <a:cxn ang="0">
                      <a:pos x="299" y="9"/>
                    </a:cxn>
                    <a:cxn ang="0">
                      <a:pos x="316" y="16"/>
                    </a:cxn>
                    <a:cxn ang="0">
                      <a:pos x="316" y="44"/>
                    </a:cxn>
                  </a:cxnLst>
                  <a:rect l="0" t="0" r="r" b="b"/>
                  <a:pathLst>
                    <a:path w="316" h="45">
                      <a:moveTo>
                        <a:pt x="316" y="44"/>
                      </a:moveTo>
                      <a:lnTo>
                        <a:pt x="299" y="34"/>
                      </a:lnTo>
                      <a:lnTo>
                        <a:pt x="291" y="29"/>
                      </a:lnTo>
                      <a:lnTo>
                        <a:pt x="279" y="27"/>
                      </a:lnTo>
                      <a:lnTo>
                        <a:pt x="266" y="25"/>
                      </a:lnTo>
                      <a:lnTo>
                        <a:pt x="252" y="25"/>
                      </a:lnTo>
                      <a:lnTo>
                        <a:pt x="238" y="25"/>
                      </a:lnTo>
                      <a:lnTo>
                        <a:pt x="225" y="27"/>
                      </a:lnTo>
                      <a:lnTo>
                        <a:pt x="213" y="29"/>
                      </a:lnTo>
                      <a:lnTo>
                        <a:pt x="204" y="34"/>
                      </a:lnTo>
                      <a:lnTo>
                        <a:pt x="194" y="39"/>
                      </a:lnTo>
                      <a:lnTo>
                        <a:pt x="181" y="44"/>
                      </a:lnTo>
                      <a:lnTo>
                        <a:pt x="167" y="45"/>
                      </a:lnTo>
                      <a:lnTo>
                        <a:pt x="154" y="45"/>
                      </a:lnTo>
                      <a:lnTo>
                        <a:pt x="138" y="45"/>
                      </a:lnTo>
                      <a:lnTo>
                        <a:pt x="126" y="44"/>
                      </a:lnTo>
                      <a:lnTo>
                        <a:pt x="115" y="39"/>
                      </a:lnTo>
                      <a:lnTo>
                        <a:pt x="106" y="37"/>
                      </a:lnTo>
                      <a:lnTo>
                        <a:pt x="97" y="31"/>
                      </a:lnTo>
                      <a:lnTo>
                        <a:pt x="85" y="27"/>
                      </a:lnTo>
                      <a:lnTo>
                        <a:pt x="73" y="26"/>
                      </a:lnTo>
                      <a:lnTo>
                        <a:pt x="59" y="25"/>
                      </a:lnTo>
                      <a:lnTo>
                        <a:pt x="44" y="26"/>
                      </a:lnTo>
                      <a:lnTo>
                        <a:pt x="31" y="27"/>
                      </a:lnTo>
                      <a:lnTo>
                        <a:pt x="20" y="31"/>
                      </a:lnTo>
                      <a:lnTo>
                        <a:pt x="10" y="37"/>
                      </a:lnTo>
                      <a:lnTo>
                        <a:pt x="0" y="44"/>
                      </a:lnTo>
                      <a:lnTo>
                        <a:pt x="0" y="16"/>
                      </a:lnTo>
                      <a:lnTo>
                        <a:pt x="10" y="10"/>
                      </a:lnTo>
                      <a:lnTo>
                        <a:pt x="20" y="8"/>
                      </a:lnTo>
                      <a:lnTo>
                        <a:pt x="31" y="3"/>
                      </a:lnTo>
                      <a:lnTo>
                        <a:pt x="44" y="1"/>
                      </a:lnTo>
                      <a:lnTo>
                        <a:pt x="59" y="0"/>
                      </a:lnTo>
                      <a:lnTo>
                        <a:pt x="73" y="1"/>
                      </a:lnTo>
                      <a:lnTo>
                        <a:pt x="85" y="3"/>
                      </a:lnTo>
                      <a:lnTo>
                        <a:pt x="97" y="8"/>
                      </a:lnTo>
                      <a:lnTo>
                        <a:pt x="106" y="10"/>
                      </a:lnTo>
                      <a:lnTo>
                        <a:pt x="115" y="14"/>
                      </a:lnTo>
                      <a:lnTo>
                        <a:pt x="126" y="16"/>
                      </a:lnTo>
                      <a:lnTo>
                        <a:pt x="138" y="19"/>
                      </a:lnTo>
                      <a:lnTo>
                        <a:pt x="154" y="20"/>
                      </a:lnTo>
                      <a:lnTo>
                        <a:pt x="167" y="19"/>
                      </a:lnTo>
                      <a:lnTo>
                        <a:pt x="181" y="16"/>
                      </a:lnTo>
                      <a:lnTo>
                        <a:pt x="194" y="14"/>
                      </a:lnTo>
                      <a:lnTo>
                        <a:pt x="204" y="9"/>
                      </a:lnTo>
                      <a:lnTo>
                        <a:pt x="213" y="3"/>
                      </a:lnTo>
                      <a:lnTo>
                        <a:pt x="225" y="1"/>
                      </a:lnTo>
                      <a:lnTo>
                        <a:pt x="238" y="0"/>
                      </a:lnTo>
                      <a:lnTo>
                        <a:pt x="252" y="0"/>
                      </a:lnTo>
                      <a:lnTo>
                        <a:pt x="266" y="0"/>
                      </a:lnTo>
                      <a:lnTo>
                        <a:pt x="279" y="1"/>
                      </a:lnTo>
                      <a:lnTo>
                        <a:pt x="291" y="3"/>
                      </a:lnTo>
                      <a:lnTo>
                        <a:pt x="299" y="9"/>
                      </a:lnTo>
                      <a:lnTo>
                        <a:pt x="316" y="16"/>
                      </a:lnTo>
                      <a:lnTo>
                        <a:pt x="316" y="4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5" name="Freeform 109"/>
                <p:cNvSpPr>
                  <a:spLocks/>
                </p:cNvSpPr>
                <p:nvPr/>
              </p:nvSpPr>
              <p:spPr bwMode="auto">
                <a:xfrm>
                  <a:off x="2364" y="233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316" y="46"/>
                    </a:cxn>
                    <a:cxn ang="0">
                      <a:pos x="299" y="36"/>
                    </a:cxn>
                    <a:cxn ang="0">
                      <a:pos x="291" y="32"/>
                    </a:cxn>
                    <a:cxn ang="0">
                      <a:pos x="279" y="30"/>
                    </a:cxn>
                    <a:cxn ang="0">
                      <a:pos x="266" y="27"/>
                    </a:cxn>
                    <a:cxn ang="0">
                      <a:pos x="252" y="27"/>
                    </a:cxn>
                    <a:cxn ang="0">
                      <a:pos x="238" y="27"/>
                    </a:cxn>
                    <a:cxn ang="0">
                      <a:pos x="225" y="30"/>
                    </a:cxn>
                    <a:cxn ang="0">
                      <a:pos x="213" y="32"/>
                    </a:cxn>
                    <a:cxn ang="0">
                      <a:pos x="204" y="36"/>
                    </a:cxn>
                    <a:cxn ang="0">
                      <a:pos x="194" y="42"/>
                    </a:cxn>
                    <a:cxn ang="0">
                      <a:pos x="181" y="46"/>
                    </a:cxn>
                    <a:cxn ang="0">
                      <a:pos x="167" y="48"/>
                    </a:cxn>
                    <a:cxn ang="0">
                      <a:pos x="154" y="48"/>
                    </a:cxn>
                    <a:cxn ang="0">
                      <a:pos x="138" y="48"/>
                    </a:cxn>
                    <a:cxn ang="0">
                      <a:pos x="126" y="46"/>
                    </a:cxn>
                    <a:cxn ang="0">
                      <a:pos x="115" y="42"/>
                    </a:cxn>
                    <a:cxn ang="0">
                      <a:pos x="106" y="37"/>
                    </a:cxn>
                    <a:cxn ang="0">
                      <a:pos x="97" y="34"/>
                    </a:cxn>
                    <a:cxn ang="0">
                      <a:pos x="85" y="30"/>
                    </a:cxn>
                    <a:cxn ang="0">
                      <a:pos x="73" y="29"/>
                    </a:cxn>
                    <a:cxn ang="0">
                      <a:pos x="59" y="29"/>
                    </a:cxn>
                    <a:cxn ang="0">
                      <a:pos x="44" y="29"/>
                    </a:cxn>
                    <a:cxn ang="0">
                      <a:pos x="31" y="30"/>
                    </a:cxn>
                    <a:cxn ang="0">
                      <a:pos x="20" y="34"/>
                    </a:cxn>
                    <a:cxn ang="0">
                      <a:pos x="10" y="37"/>
                    </a:cxn>
                    <a:cxn ang="0">
                      <a:pos x="0" y="46"/>
                    </a:cxn>
                    <a:cxn ang="0">
                      <a:pos x="0" y="20"/>
                    </a:cxn>
                    <a:cxn ang="0">
                      <a:pos x="10" y="12"/>
                    </a:cxn>
                    <a:cxn ang="0">
                      <a:pos x="20" y="8"/>
                    </a:cxn>
                    <a:cxn ang="0">
                      <a:pos x="31" y="5"/>
                    </a:cxn>
                    <a:cxn ang="0">
                      <a:pos x="44" y="4"/>
                    </a:cxn>
                    <a:cxn ang="0">
                      <a:pos x="59" y="3"/>
                    </a:cxn>
                    <a:cxn ang="0">
                      <a:pos x="73" y="4"/>
                    </a:cxn>
                    <a:cxn ang="0">
                      <a:pos x="85" y="5"/>
                    </a:cxn>
                    <a:cxn ang="0">
                      <a:pos x="97" y="8"/>
                    </a:cxn>
                    <a:cxn ang="0">
                      <a:pos x="106" y="12"/>
                    </a:cxn>
                    <a:cxn ang="0">
                      <a:pos x="115" y="17"/>
                    </a:cxn>
                    <a:cxn ang="0">
                      <a:pos x="126" y="20"/>
                    </a:cxn>
                    <a:cxn ang="0">
                      <a:pos x="138" y="22"/>
                    </a:cxn>
                    <a:cxn ang="0">
                      <a:pos x="154" y="23"/>
                    </a:cxn>
                    <a:cxn ang="0">
                      <a:pos x="167" y="22"/>
                    </a:cxn>
                    <a:cxn ang="0">
                      <a:pos x="181" y="20"/>
                    </a:cxn>
                    <a:cxn ang="0">
                      <a:pos x="194" y="17"/>
                    </a:cxn>
                    <a:cxn ang="0">
                      <a:pos x="204" y="12"/>
                    </a:cxn>
                    <a:cxn ang="0">
                      <a:pos x="213" y="6"/>
                    </a:cxn>
                    <a:cxn ang="0">
                      <a:pos x="225" y="4"/>
                    </a:cxn>
                    <a:cxn ang="0">
                      <a:pos x="238" y="0"/>
                    </a:cxn>
                    <a:cxn ang="0">
                      <a:pos x="252" y="0"/>
                    </a:cxn>
                    <a:cxn ang="0">
                      <a:pos x="266" y="0"/>
                    </a:cxn>
                    <a:cxn ang="0">
                      <a:pos x="279" y="4"/>
                    </a:cxn>
                    <a:cxn ang="0">
                      <a:pos x="291" y="6"/>
                    </a:cxn>
                    <a:cxn ang="0">
                      <a:pos x="299" y="12"/>
                    </a:cxn>
                    <a:cxn ang="0">
                      <a:pos x="316" y="20"/>
                    </a:cxn>
                    <a:cxn ang="0">
                      <a:pos x="316" y="46"/>
                    </a:cxn>
                  </a:cxnLst>
                  <a:rect l="0" t="0" r="r" b="b"/>
                  <a:pathLst>
                    <a:path w="316" h="48">
                      <a:moveTo>
                        <a:pt x="316" y="46"/>
                      </a:moveTo>
                      <a:lnTo>
                        <a:pt x="299" y="36"/>
                      </a:lnTo>
                      <a:lnTo>
                        <a:pt x="291" y="32"/>
                      </a:lnTo>
                      <a:lnTo>
                        <a:pt x="279" y="30"/>
                      </a:lnTo>
                      <a:lnTo>
                        <a:pt x="266" y="27"/>
                      </a:lnTo>
                      <a:lnTo>
                        <a:pt x="252" y="27"/>
                      </a:lnTo>
                      <a:lnTo>
                        <a:pt x="238" y="27"/>
                      </a:lnTo>
                      <a:lnTo>
                        <a:pt x="225" y="30"/>
                      </a:lnTo>
                      <a:lnTo>
                        <a:pt x="213" y="32"/>
                      </a:lnTo>
                      <a:lnTo>
                        <a:pt x="204" y="36"/>
                      </a:lnTo>
                      <a:lnTo>
                        <a:pt x="194" y="42"/>
                      </a:lnTo>
                      <a:lnTo>
                        <a:pt x="181" y="46"/>
                      </a:lnTo>
                      <a:lnTo>
                        <a:pt x="167" y="48"/>
                      </a:lnTo>
                      <a:lnTo>
                        <a:pt x="154" y="48"/>
                      </a:lnTo>
                      <a:lnTo>
                        <a:pt x="138" y="48"/>
                      </a:lnTo>
                      <a:lnTo>
                        <a:pt x="126" y="46"/>
                      </a:lnTo>
                      <a:lnTo>
                        <a:pt x="115" y="42"/>
                      </a:lnTo>
                      <a:lnTo>
                        <a:pt x="106" y="37"/>
                      </a:lnTo>
                      <a:lnTo>
                        <a:pt x="97" y="34"/>
                      </a:lnTo>
                      <a:lnTo>
                        <a:pt x="85" y="30"/>
                      </a:lnTo>
                      <a:lnTo>
                        <a:pt x="73" y="29"/>
                      </a:lnTo>
                      <a:lnTo>
                        <a:pt x="59" y="29"/>
                      </a:lnTo>
                      <a:lnTo>
                        <a:pt x="44" y="29"/>
                      </a:lnTo>
                      <a:lnTo>
                        <a:pt x="31" y="30"/>
                      </a:lnTo>
                      <a:lnTo>
                        <a:pt x="20" y="34"/>
                      </a:lnTo>
                      <a:lnTo>
                        <a:pt x="10" y="37"/>
                      </a:lnTo>
                      <a:lnTo>
                        <a:pt x="0" y="46"/>
                      </a:lnTo>
                      <a:lnTo>
                        <a:pt x="0" y="20"/>
                      </a:lnTo>
                      <a:lnTo>
                        <a:pt x="10" y="12"/>
                      </a:lnTo>
                      <a:lnTo>
                        <a:pt x="20" y="8"/>
                      </a:lnTo>
                      <a:lnTo>
                        <a:pt x="31" y="5"/>
                      </a:lnTo>
                      <a:lnTo>
                        <a:pt x="44" y="4"/>
                      </a:lnTo>
                      <a:lnTo>
                        <a:pt x="59" y="3"/>
                      </a:lnTo>
                      <a:lnTo>
                        <a:pt x="73" y="4"/>
                      </a:lnTo>
                      <a:lnTo>
                        <a:pt x="85" y="5"/>
                      </a:lnTo>
                      <a:lnTo>
                        <a:pt x="97" y="8"/>
                      </a:lnTo>
                      <a:lnTo>
                        <a:pt x="106" y="12"/>
                      </a:lnTo>
                      <a:lnTo>
                        <a:pt x="115" y="17"/>
                      </a:lnTo>
                      <a:lnTo>
                        <a:pt x="126" y="20"/>
                      </a:lnTo>
                      <a:lnTo>
                        <a:pt x="138" y="22"/>
                      </a:lnTo>
                      <a:lnTo>
                        <a:pt x="154" y="23"/>
                      </a:lnTo>
                      <a:lnTo>
                        <a:pt x="167" y="22"/>
                      </a:lnTo>
                      <a:lnTo>
                        <a:pt x="181" y="20"/>
                      </a:lnTo>
                      <a:lnTo>
                        <a:pt x="194" y="17"/>
                      </a:lnTo>
                      <a:lnTo>
                        <a:pt x="204" y="12"/>
                      </a:lnTo>
                      <a:lnTo>
                        <a:pt x="213" y="6"/>
                      </a:lnTo>
                      <a:lnTo>
                        <a:pt x="225" y="4"/>
                      </a:lnTo>
                      <a:lnTo>
                        <a:pt x="238" y="0"/>
                      </a:lnTo>
                      <a:lnTo>
                        <a:pt x="252" y="0"/>
                      </a:lnTo>
                      <a:lnTo>
                        <a:pt x="266" y="0"/>
                      </a:lnTo>
                      <a:lnTo>
                        <a:pt x="279" y="4"/>
                      </a:lnTo>
                      <a:lnTo>
                        <a:pt x="291" y="6"/>
                      </a:lnTo>
                      <a:lnTo>
                        <a:pt x="299" y="12"/>
                      </a:lnTo>
                      <a:lnTo>
                        <a:pt x="316" y="20"/>
                      </a:lnTo>
                      <a:lnTo>
                        <a:pt x="316" y="4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6" name="Freeform 110"/>
                <p:cNvSpPr>
                  <a:spLocks/>
                </p:cNvSpPr>
                <p:nvPr/>
              </p:nvSpPr>
              <p:spPr bwMode="auto">
                <a:xfrm>
                  <a:off x="2387" y="2166"/>
                  <a:ext cx="11" cy="1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8" y="0"/>
                    </a:cxn>
                    <a:cxn ang="0">
                      <a:pos x="22" y="59"/>
                    </a:cxn>
                    <a:cxn ang="0">
                      <a:pos x="58" y="50"/>
                    </a:cxn>
                    <a:cxn ang="0">
                      <a:pos x="58" y="59"/>
                    </a:cxn>
                    <a:cxn ang="0">
                      <a:pos x="16" y="69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58" h="69">
                      <a:moveTo>
                        <a:pt x="0" y="2"/>
                      </a:moveTo>
                      <a:lnTo>
                        <a:pt x="8" y="0"/>
                      </a:lnTo>
                      <a:lnTo>
                        <a:pt x="22" y="59"/>
                      </a:lnTo>
                      <a:lnTo>
                        <a:pt x="58" y="50"/>
                      </a:lnTo>
                      <a:lnTo>
                        <a:pt x="58" y="59"/>
                      </a:lnTo>
                      <a:lnTo>
                        <a:pt x="16" y="69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7" name="Freeform 111"/>
                <p:cNvSpPr>
                  <a:spLocks/>
                </p:cNvSpPr>
                <p:nvPr/>
              </p:nvSpPr>
              <p:spPr bwMode="auto">
                <a:xfrm>
                  <a:off x="2397" y="2163"/>
                  <a:ext cx="12" cy="14"/>
                </a:xfrm>
                <a:custGeom>
                  <a:avLst/>
                  <a:gdLst/>
                  <a:ahLst/>
                  <a:cxnLst>
                    <a:cxn ang="0">
                      <a:pos x="11" y="8"/>
                    </a:cxn>
                    <a:cxn ang="0">
                      <a:pos x="39" y="61"/>
                    </a:cxn>
                    <a:cxn ang="0">
                      <a:pos x="48" y="1"/>
                    </a:cxn>
                    <a:cxn ang="0">
                      <a:pos x="59" y="0"/>
                    </a:cxn>
                    <a:cxn ang="0">
                      <a:pos x="42" y="71"/>
                    </a:cxn>
                    <a:cxn ang="0">
                      <a:pos x="34" y="73"/>
                    </a:cxn>
                    <a:cxn ang="0">
                      <a:pos x="0" y="8"/>
                    </a:cxn>
                    <a:cxn ang="0">
                      <a:pos x="11" y="8"/>
                    </a:cxn>
                  </a:cxnLst>
                  <a:rect l="0" t="0" r="r" b="b"/>
                  <a:pathLst>
                    <a:path w="59" h="73">
                      <a:moveTo>
                        <a:pt x="11" y="8"/>
                      </a:moveTo>
                      <a:lnTo>
                        <a:pt x="39" y="61"/>
                      </a:lnTo>
                      <a:lnTo>
                        <a:pt x="48" y="1"/>
                      </a:lnTo>
                      <a:lnTo>
                        <a:pt x="59" y="0"/>
                      </a:lnTo>
                      <a:lnTo>
                        <a:pt x="42" y="71"/>
                      </a:lnTo>
                      <a:lnTo>
                        <a:pt x="34" y="73"/>
                      </a:lnTo>
                      <a:lnTo>
                        <a:pt x="0" y="8"/>
                      </a:lnTo>
                      <a:lnTo>
                        <a:pt x="11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8" name="Freeform 112"/>
                <p:cNvSpPr>
                  <a:spLocks/>
                </p:cNvSpPr>
                <p:nvPr/>
              </p:nvSpPr>
              <p:spPr bwMode="auto">
                <a:xfrm>
                  <a:off x="2414" y="2163"/>
                  <a:ext cx="11" cy="14"/>
                </a:xfrm>
                <a:custGeom>
                  <a:avLst/>
                  <a:gdLst/>
                  <a:ahLst/>
                  <a:cxnLst>
                    <a:cxn ang="0">
                      <a:pos x="8" y="48"/>
                    </a:cxn>
                    <a:cxn ang="0">
                      <a:pos x="9" y="52"/>
                    </a:cxn>
                    <a:cxn ang="0">
                      <a:pos x="15" y="59"/>
                    </a:cxn>
                    <a:cxn ang="0">
                      <a:pos x="21" y="63"/>
                    </a:cxn>
                    <a:cxn ang="0">
                      <a:pos x="28" y="65"/>
                    </a:cxn>
                    <a:cxn ang="0">
                      <a:pos x="37" y="63"/>
                    </a:cxn>
                    <a:cxn ang="0">
                      <a:pos x="41" y="61"/>
                    </a:cxn>
                    <a:cxn ang="0">
                      <a:pos x="42" y="58"/>
                    </a:cxn>
                    <a:cxn ang="0">
                      <a:pos x="47" y="53"/>
                    </a:cxn>
                    <a:cxn ang="0">
                      <a:pos x="42" y="50"/>
                    </a:cxn>
                    <a:cxn ang="0">
                      <a:pos x="41" y="46"/>
                    </a:cxn>
                    <a:cxn ang="0">
                      <a:pos x="16" y="38"/>
                    </a:cxn>
                    <a:cxn ang="0">
                      <a:pos x="8" y="34"/>
                    </a:cxn>
                    <a:cxn ang="0">
                      <a:pos x="4" y="28"/>
                    </a:cxn>
                    <a:cxn ang="0">
                      <a:pos x="3" y="21"/>
                    </a:cxn>
                    <a:cxn ang="0">
                      <a:pos x="4" y="15"/>
                    </a:cxn>
                    <a:cxn ang="0">
                      <a:pos x="7" y="8"/>
                    </a:cxn>
                    <a:cxn ang="0">
                      <a:pos x="9" y="6"/>
                    </a:cxn>
                    <a:cxn ang="0">
                      <a:pos x="16" y="1"/>
                    </a:cxn>
                    <a:cxn ang="0">
                      <a:pos x="28" y="0"/>
                    </a:cxn>
                    <a:cxn ang="0">
                      <a:pos x="39" y="2"/>
                    </a:cxn>
                    <a:cxn ang="0">
                      <a:pos x="45" y="6"/>
                    </a:cxn>
                    <a:cxn ang="0">
                      <a:pos x="51" y="12"/>
                    </a:cxn>
                    <a:cxn ang="0">
                      <a:pos x="54" y="20"/>
                    </a:cxn>
                    <a:cxn ang="0">
                      <a:pos x="54" y="23"/>
                    </a:cxn>
                    <a:cxn ang="0">
                      <a:pos x="41" y="16"/>
                    </a:cxn>
                    <a:cxn ang="0">
                      <a:pos x="40" y="14"/>
                    </a:cxn>
                    <a:cxn ang="0">
                      <a:pos x="37" y="11"/>
                    </a:cxn>
                    <a:cxn ang="0">
                      <a:pos x="32" y="9"/>
                    </a:cxn>
                    <a:cxn ang="0">
                      <a:pos x="23" y="9"/>
                    </a:cxn>
                    <a:cxn ang="0">
                      <a:pos x="17" y="11"/>
                    </a:cxn>
                    <a:cxn ang="0">
                      <a:pos x="15" y="14"/>
                    </a:cxn>
                    <a:cxn ang="0">
                      <a:pos x="13" y="18"/>
                    </a:cxn>
                    <a:cxn ang="0">
                      <a:pos x="11" y="21"/>
                    </a:cxn>
                    <a:cxn ang="0">
                      <a:pos x="15" y="27"/>
                    </a:cxn>
                    <a:cxn ang="0">
                      <a:pos x="21" y="28"/>
                    </a:cxn>
                    <a:cxn ang="0">
                      <a:pos x="47" y="35"/>
                    </a:cxn>
                    <a:cxn ang="0">
                      <a:pos x="49" y="41"/>
                    </a:cxn>
                    <a:cxn ang="0">
                      <a:pos x="54" y="46"/>
                    </a:cxn>
                    <a:cxn ang="0">
                      <a:pos x="54" y="54"/>
                    </a:cxn>
                    <a:cxn ang="0">
                      <a:pos x="54" y="61"/>
                    </a:cxn>
                    <a:cxn ang="0">
                      <a:pos x="48" y="66"/>
                    </a:cxn>
                    <a:cxn ang="0">
                      <a:pos x="42" y="70"/>
                    </a:cxn>
                    <a:cxn ang="0">
                      <a:pos x="29" y="73"/>
                    </a:cxn>
                    <a:cxn ang="0">
                      <a:pos x="16" y="71"/>
                    </a:cxn>
                    <a:cxn ang="0">
                      <a:pos x="8" y="67"/>
                    </a:cxn>
                    <a:cxn ang="0">
                      <a:pos x="4" y="63"/>
                    </a:cxn>
                    <a:cxn ang="0">
                      <a:pos x="1" y="58"/>
                    </a:cxn>
                    <a:cxn ang="0">
                      <a:pos x="1" y="52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54" h="73">
                      <a:moveTo>
                        <a:pt x="0" y="48"/>
                      </a:moveTo>
                      <a:lnTo>
                        <a:pt x="8" y="48"/>
                      </a:lnTo>
                      <a:lnTo>
                        <a:pt x="8" y="51"/>
                      </a:lnTo>
                      <a:lnTo>
                        <a:pt x="9" y="52"/>
                      </a:lnTo>
                      <a:lnTo>
                        <a:pt x="11" y="54"/>
                      </a:lnTo>
                      <a:lnTo>
                        <a:pt x="15" y="59"/>
                      </a:lnTo>
                      <a:lnTo>
                        <a:pt x="17" y="61"/>
                      </a:lnTo>
                      <a:lnTo>
                        <a:pt x="21" y="63"/>
                      </a:lnTo>
                      <a:lnTo>
                        <a:pt x="23" y="65"/>
                      </a:lnTo>
                      <a:lnTo>
                        <a:pt x="28" y="65"/>
                      </a:lnTo>
                      <a:lnTo>
                        <a:pt x="33" y="65"/>
                      </a:lnTo>
                      <a:lnTo>
                        <a:pt x="37" y="63"/>
                      </a:lnTo>
                      <a:lnTo>
                        <a:pt x="39" y="61"/>
                      </a:lnTo>
                      <a:lnTo>
                        <a:pt x="41" y="61"/>
                      </a:lnTo>
                      <a:lnTo>
                        <a:pt x="41" y="60"/>
                      </a:lnTo>
                      <a:lnTo>
                        <a:pt x="42" y="58"/>
                      </a:lnTo>
                      <a:lnTo>
                        <a:pt x="42" y="54"/>
                      </a:lnTo>
                      <a:lnTo>
                        <a:pt x="47" y="53"/>
                      </a:lnTo>
                      <a:lnTo>
                        <a:pt x="47" y="51"/>
                      </a:lnTo>
                      <a:lnTo>
                        <a:pt x="42" y="50"/>
                      </a:lnTo>
                      <a:lnTo>
                        <a:pt x="42" y="48"/>
                      </a:lnTo>
                      <a:lnTo>
                        <a:pt x="41" y="46"/>
                      </a:lnTo>
                      <a:lnTo>
                        <a:pt x="37" y="44"/>
                      </a:lnTo>
                      <a:lnTo>
                        <a:pt x="16" y="38"/>
                      </a:lnTo>
                      <a:lnTo>
                        <a:pt x="11" y="37"/>
                      </a:lnTo>
                      <a:lnTo>
                        <a:pt x="8" y="34"/>
                      </a:lnTo>
                      <a:lnTo>
                        <a:pt x="6" y="32"/>
                      </a:lnTo>
                      <a:lnTo>
                        <a:pt x="4" y="28"/>
                      </a:lnTo>
                      <a:lnTo>
                        <a:pt x="4" y="27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4" y="15"/>
                      </a:lnTo>
                      <a:lnTo>
                        <a:pt x="6" y="11"/>
                      </a:lnTo>
                      <a:lnTo>
                        <a:pt x="7" y="8"/>
                      </a:lnTo>
                      <a:lnTo>
                        <a:pt x="8" y="8"/>
                      </a:lnTo>
                      <a:lnTo>
                        <a:pt x="9" y="6"/>
                      </a:lnTo>
                      <a:lnTo>
                        <a:pt x="14" y="3"/>
                      </a:lnTo>
                      <a:lnTo>
                        <a:pt x="16" y="1"/>
                      </a:lnTo>
                      <a:lnTo>
                        <a:pt x="22" y="0"/>
                      </a:lnTo>
                      <a:lnTo>
                        <a:pt x="28" y="0"/>
                      </a:lnTo>
                      <a:lnTo>
                        <a:pt x="33" y="0"/>
                      </a:lnTo>
                      <a:lnTo>
                        <a:pt x="39" y="2"/>
                      </a:lnTo>
                      <a:lnTo>
                        <a:pt x="41" y="3"/>
                      </a:lnTo>
                      <a:lnTo>
                        <a:pt x="45" y="6"/>
                      </a:lnTo>
                      <a:lnTo>
                        <a:pt x="48" y="8"/>
                      </a:lnTo>
                      <a:lnTo>
                        <a:pt x="51" y="12"/>
                      </a:lnTo>
                      <a:lnTo>
                        <a:pt x="52" y="15"/>
                      </a:lnTo>
                      <a:lnTo>
                        <a:pt x="54" y="20"/>
                      </a:lnTo>
                      <a:lnTo>
                        <a:pt x="54" y="21"/>
                      </a:lnTo>
                      <a:lnTo>
                        <a:pt x="54" y="23"/>
                      </a:lnTo>
                      <a:lnTo>
                        <a:pt x="42" y="23"/>
                      </a:lnTo>
                      <a:lnTo>
                        <a:pt x="41" y="16"/>
                      </a:lnTo>
                      <a:lnTo>
                        <a:pt x="41" y="15"/>
                      </a:lnTo>
                      <a:lnTo>
                        <a:pt x="40" y="14"/>
                      </a:lnTo>
                      <a:lnTo>
                        <a:pt x="39" y="12"/>
                      </a:lnTo>
                      <a:lnTo>
                        <a:pt x="37" y="11"/>
                      </a:lnTo>
                      <a:lnTo>
                        <a:pt x="34" y="11"/>
                      </a:lnTo>
                      <a:lnTo>
                        <a:pt x="32" y="9"/>
                      </a:lnTo>
                      <a:lnTo>
                        <a:pt x="28" y="8"/>
                      </a:lnTo>
                      <a:lnTo>
                        <a:pt x="23" y="9"/>
                      </a:lnTo>
                      <a:lnTo>
                        <a:pt x="21" y="11"/>
                      </a:lnTo>
                      <a:lnTo>
                        <a:pt x="17" y="11"/>
                      </a:lnTo>
                      <a:lnTo>
                        <a:pt x="16" y="12"/>
                      </a:lnTo>
                      <a:lnTo>
                        <a:pt x="15" y="14"/>
                      </a:lnTo>
                      <a:lnTo>
                        <a:pt x="15" y="15"/>
                      </a:lnTo>
                      <a:lnTo>
                        <a:pt x="13" y="18"/>
                      </a:lnTo>
                      <a:lnTo>
                        <a:pt x="11" y="18"/>
                      </a:lnTo>
                      <a:lnTo>
                        <a:pt x="11" y="21"/>
                      </a:lnTo>
                      <a:lnTo>
                        <a:pt x="13" y="23"/>
                      </a:lnTo>
                      <a:lnTo>
                        <a:pt x="15" y="27"/>
                      </a:lnTo>
                      <a:lnTo>
                        <a:pt x="16" y="28"/>
                      </a:lnTo>
                      <a:lnTo>
                        <a:pt x="21" y="28"/>
                      </a:lnTo>
                      <a:lnTo>
                        <a:pt x="37" y="33"/>
                      </a:lnTo>
                      <a:lnTo>
                        <a:pt x="47" y="35"/>
                      </a:lnTo>
                      <a:lnTo>
                        <a:pt x="48" y="38"/>
                      </a:lnTo>
                      <a:lnTo>
                        <a:pt x="49" y="41"/>
                      </a:lnTo>
                      <a:lnTo>
                        <a:pt x="51" y="41"/>
                      </a:lnTo>
                      <a:lnTo>
                        <a:pt x="54" y="46"/>
                      </a:lnTo>
                      <a:lnTo>
                        <a:pt x="54" y="52"/>
                      </a:lnTo>
                      <a:lnTo>
                        <a:pt x="54" y="54"/>
                      </a:lnTo>
                      <a:lnTo>
                        <a:pt x="54" y="58"/>
                      </a:lnTo>
                      <a:lnTo>
                        <a:pt x="54" y="61"/>
                      </a:lnTo>
                      <a:lnTo>
                        <a:pt x="51" y="63"/>
                      </a:lnTo>
                      <a:lnTo>
                        <a:pt x="48" y="66"/>
                      </a:lnTo>
                      <a:lnTo>
                        <a:pt x="47" y="68"/>
                      </a:lnTo>
                      <a:lnTo>
                        <a:pt x="42" y="70"/>
                      </a:lnTo>
                      <a:lnTo>
                        <a:pt x="34" y="71"/>
                      </a:lnTo>
                      <a:lnTo>
                        <a:pt x="29" y="73"/>
                      </a:lnTo>
                      <a:lnTo>
                        <a:pt x="22" y="71"/>
                      </a:lnTo>
                      <a:lnTo>
                        <a:pt x="16" y="71"/>
                      </a:lnTo>
                      <a:lnTo>
                        <a:pt x="13" y="68"/>
                      </a:lnTo>
                      <a:lnTo>
                        <a:pt x="8" y="67"/>
                      </a:lnTo>
                      <a:lnTo>
                        <a:pt x="7" y="65"/>
                      </a:lnTo>
                      <a:lnTo>
                        <a:pt x="4" y="63"/>
                      </a:lnTo>
                      <a:lnTo>
                        <a:pt x="3" y="60"/>
                      </a:lnTo>
                      <a:lnTo>
                        <a:pt x="1" y="58"/>
                      </a:lnTo>
                      <a:lnTo>
                        <a:pt x="1" y="53"/>
                      </a:lnTo>
                      <a:lnTo>
                        <a:pt x="1" y="52"/>
                      </a:lnTo>
                      <a:lnTo>
                        <a:pt x="1" y="51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9" name="Freeform 113"/>
                <p:cNvSpPr>
                  <a:spLocks/>
                </p:cNvSpPr>
                <p:nvPr/>
              </p:nvSpPr>
              <p:spPr bwMode="auto">
                <a:xfrm>
                  <a:off x="2371" y="2170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25" y="4"/>
                    </a:cxn>
                    <a:cxn ang="0">
                      <a:pos x="30" y="1"/>
                    </a:cxn>
                    <a:cxn ang="0">
                      <a:pos x="37" y="0"/>
                    </a:cxn>
                    <a:cxn ang="0">
                      <a:pos x="41" y="1"/>
                    </a:cxn>
                    <a:cxn ang="0">
                      <a:pos x="43" y="3"/>
                    </a:cxn>
                    <a:cxn ang="0">
                      <a:pos x="47" y="4"/>
                    </a:cxn>
                    <a:cxn ang="0">
                      <a:pos x="49" y="7"/>
                    </a:cxn>
                    <a:cxn ang="0">
                      <a:pos x="51" y="7"/>
                    </a:cxn>
                    <a:cxn ang="0">
                      <a:pos x="54" y="10"/>
                    </a:cxn>
                    <a:cxn ang="0">
                      <a:pos x="55" y="14"/>
                    </a:cxn>
                    <a:cxn ang="0">
                      <a:pos x="55" y="17"/>
                    </a:cxn>
                    <a:cxn ang="0">
                      <a:pos x="56" y="20"/>
                    </a:cxn>
                    <a:cxn ang="0">
                      <a:pos x="55" y="26"/>
                    </a:cxn>
                    <a:cxn ang="0">
                      <a:pos x="55" y="29"/>
                    </a:cxn>
                    <a:cxn ang="0">
                      <a:pos x="55" y="32"/>
                    </a:cxn>
                    <a:cxn ang="0">
                      <a:pos x="49" y="34"/>
                    </a:cxn>
                    <a:cxn ang="0">
                      <a:pos x="47" y="37"/>
                    </a:cxn>
                    <a:cxn ang="0">
                      <a:pos x="41" y="42"/>
                    </a:cxn>
                    <a:cxn ang="0">
                      <a:pos x="25" y="49"/>
                    </a:cxn>
                    <a:cxn ang="0">
                      <a:pos x="33" y="75"/>
                    </a:cxn>
                    <a:cxn ang="0">
                      <a:pos x="26" y="77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56" h="77">
                      <a:moveTo>
                        <a:pt x="0" y="14"/>
                      </a:moveTo>
                      <a:lnTo>
                        <a:pt x="25" y="4"/>
                      </a:lnTo>
                      <a:lnTo>
                        <a:pt x="30" y="1"/>
                      </a:lnTo>
                      <a:lnTo>
                        <a:pt x="37" y="0"/>
                      </a:lnTo>
                      <a:lnTo>
                        <a:pt x="41" y="1"/>
                      </a:lnTo>
                      <a:lnTo>
                        <a:pt x="43" y="3"/>
                      </a:lnTo>
                      <a:lnTo>
                        <a:pt x="47" y="4"/>
                      </a:lnTo>
                      <a:lnTo>
                        <a:pt x="49" y="7"/>
                      </a:lnTo>
                      <a:lnTo>
                        <a:pt x="51" y="7"/>
                      </a:lnTo>
                      <a:lnTo>
                        <a:pt x="54" y="10"/>
                      </a:lnTo>
                      <a:lnTo>
                        <a:pt x="55" y="14"/>
                      </a:lnTo>
                      <a:lnTo>
                        <a:pt x="55" y="17"/>
                      </a:lnTo>
                      <a:lnTo>
                        <a:pt x="56" y="20"/>
                      </a:lnTo>
                      <a:lnTo>
                        <a:pt x="55" y="26"/>
                      </a:lnTo>
                      <a:lnTo>
                        <a:pt x="55" y="29"/>
                      </a:lnTo>
                      <a:lnTo>
                        <a:pt x="55" y="32"/>
                      </a:lnTo>
                      <a:lnTo>
                        <a:pt x="49" y="34"/>
                      </a:lnTo>
                      <a:lnTo>
                        <a:pt x="47" y="37"/>
                      </a:lnTo>
                      <a:lnTo>
                        <a:pt x="41" y="42"/>
                      </a:lnTo>
                      <a:lnTo>
                        <a:pt x="25" y="49"/>
                      </a:lnTo>
                      <a:lnTo>
                        <a:pt x="33" y="75"/>
                      </a:lnTo>
                      <a:lnTo>
                        <a:pt x="26" y="77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0" name="Freeform 114"/>
                <p:cNvSpPr>
                  <a:spLocks/>
                </p:cNvSpPr>
                <p:nvPr/>
              </p:nvSpPr>
              <p:spPr bwMode="auto">
                <a:xfrm>
                  <a:off x="2374" y="2172"/>
                  <a:ext cx="7" cy="6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6" y="2"/>
                    </a:cxn>
                    <a:cxn ang="0">
                      <a:pos x="19" y="0"/>
                    </a:cxn>
                    <a:cxn ang="0">
                      <a:pos x="22" y="0"/>
                    </a:cxn>
                    <a:cxn ang="0">
                      <a:pos x="24" y="0"/>
                    </a:cxn>
                    <a:cxn ang="0">
                      <a:pos x="28" y="0"/>
                    </a:cxn>
                    <a:cxn ang="0">
                      <a:pos x="28" y="2"/>
                    </a:cxn>
                    <a:cxn ang="0">
                      <a:pos x="29" y="2"/>
                    </a:cxn>
                    <a:cxn ang="0">
                      <a:pos x="30" y="6"/>
                    </a:cxn>
                    <a:cxn ang="0">
                      <a:pos x="30" y="7"/>
                    </a:cxn>
                    <a:cxn ang="0">
                      <a:pos x="33" y="9"/>
                    </a:cxn>
                    <a:cxn ang="0">
                      <a:pos x="33" y="10"/>
                    </a:cxn>
                    <a:cxn ang="0">
                      <a:pos x="33" y="14"/>
                    </a:cxn>
                    <a:cxn ang="0">
                      <a:pos x="33" y="16"/>
                    </a:cxn>
                    <a:cxn ang="0">
                      <a:pos x="30" y="17"/>
                    </a:cxn>
                    <a:cxn ang="0">
                      <a:pos x="29" y="21"/>
                    </a:cxn>
                    <a:cxn ang="0">
                      <a:pos x="28" y="22"/>
                    </a:cxn>
                    <a:cxn ang="0">
                      <a:pos x="20" y="24"/>
                    </a:cxn>
                    <a:cxn ang="0">
                      <a:pos x="8" y="32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33" h="32">
                      <a:moveTo>
                        <a:pt x="0" y="8"/>
                      </a:moveTo>
                      <a:lnTo>
                        <a:pt x="16" y="2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28" y="2"/>
                      </a:lnTo>
                      <a:lnTo>
                        <a:pt x="29" y="2"/>
                      </a:lnTo>
                      <a:lnTo>
                        <a:pt x="30" y="6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3" y="10"/>
                      </a:lnTo>
                      <a:lnTo>
                        <a:pt x="33" y="14"/>
                      </a:lnTo>
                      <a:lnTo>
                        <a:pt x="33" y="16"/>
                      </a:lnTo>
                      <a:lnTo>
                        <a:pt x="30" y="17"/>
                      </a:lnTo>
                      <a:lnTo>
                        <a:pt x="29" y="21"/>
                      </a:lnTo>
                      <a:lnTo>
                        <a:pt x="28" y="22"/>
                      </a:lnTo>
                      <a:lnTo>
                        <a:pt x="20" y="24"/>
                      </a:lnTo>
                      <a:lnTo>
                        <a:pt x="8" y="32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1" name="Freeform 115"/>
                <p:cNvSpPr>
                  <a:spLocks/>
                </p:cNvSpPr>
                <p:nvPr/>
              </p:nvSpPr>
              <p:spPr bwMode="auto">
                <a:xfrm>
                  <a:off x="2670" y="2074"/>
                  <a:ext cx="41" cy="15"/>
                </a:xfrm>
                <a:custGeom>
                  <a:avLst/>
                  <a:gdLst/>
                  <a:ahLst/>
                  <a:cxnLst>
                    <a:cxn ang="0">
                      <a:pos x="111" y="67"/>
                    </a:cxn>
                    <a:cxn ang="0">
                      <a:pos x="121" y="71"/>
                    </a:cxn>
                    <a:cxn ang="0">
                      <a:pos x="134" y="71"/>
                    </a:cxn>
                    <a:cxn ang="0">
                      <a:pos x="144" y="72"/>
                    </a:cxn>
                    <a:cxn ang="0">
                      <a:pos x="156" y="75"/>
                    </a:cxn>
                    <a:cxn ang="0">
                      <a:pos x="165" y="75"/>
                    </a:cxn>
                    <a:cxn ang="0">
                      <a:pos x="176" y="79"/>
                    </a:cxn>
                    <a:cxn ang="0">
                      <a:pos x="189" y="66"/>
                    </a:cxn>
                    <a:cxn ang="0">
                      <a:pos x="202" y="41"/>
                    </a:cxn>
                    <a:cxn ang="0">
                      <a:pos x="196" y="32"/>
                    </a:cxn>
                    <a:cxn ang="0">
                      <a:pos x="192" y="24"/>
                    </a:cxn>
                    <a:cxn ang="0">
                      <a:pos x="184" y="20"/>
                    </a:cxn>
                    <a:cxn ang="0">
                      <a:pos x="176" y="15"/>
                    </a:cxn>
                    <a:cxn ang="0">
                      <a:pos x="169" y="15"/>
                    </a:cxn>
                    <a:cxn ang="0">
                      <a:pos x="159" y="15"/>
                    </a:cxn>
                    <a:cxn ang="0">
                      <a:pos x="153" y="15"/>
                    </a:cxn>
                    <a:cxn ang="0">
                      <a:pos x="141" y="5"/>
                    </a:cxn>
                    <a:cxn ang="0">
                      <a:pos x="133" y="1"/>
                    </a:cxn>
                    <a:cxn ang="0">
                      <a:pos x="124" y="0"/>
                    </a:cxn>
                    <a:cxn ang="0">
                      <a:pos x="115" y="0"/>
                    </a:cxn>
                    <a:cxn ang="0">
                      <a:pos x="106" y="4"/>
                    </a:cxn>
                    <a:cxn ang="0">
                      <a:pos x="99" y="4"/>
                    </a:cxn>
                    <a:cxn ang="0">
                      <a:pos x="87" y="0"/>
                    </a:cxn>
                    <a:cxn ang="0">
                      <a:pos x="80" y="0"/>
                    </a:cxn>
                    <a:cxn ang="0">
                      <a:pos x="70" y="1"/>
                    </a:cxn>
                    <a:cxn ang="0">
                      <a:pos x="60" y="5"/>
                    </a:cxn>
                    <a:cxn ang="0">
                      <a:pos x="50" y="15"/>
                    </a:cxn>
                    <a:cxn ang="0">
                      <a:pos x="41" y="15"/>
                    </a:cxn>
                    <a:cxn ang="0">
                      <a:pos x="32" y="15"/>
                    </a:cxn>
                    <a:cxn ang="0">
                      <a:pos x="25" y="15"/>
                    </a:cxn>
                    <a:cxn ang="0">
                      <a:pos x="17" y="20"/>
                    </a:cxn>
                    <a:cxn ang="0">
                      <a:pos x="9" y="24"/>
                    </a:cxn>
                    <a:cxn ang="0">
                      <a:pos x="5" y="32"/>
                    </a:cxn>
                    <a:cxn ang="0">
                      <a:pos x="0" y="41"/>
                    </a:cxn>
                    <a:cxn ang="0">
                      <a:pos x="15" y="66"/>
                    </a:cxn>
                    <a:cxn ang="0">
                      <a:pos x="28" y="79"/>
                    </a:cxn>
                    <a:cxn ang="0">
                      <a:pos x="37" y="75"/>
                    </a:cxn>
                    <a:cxn ang="0">
                      <a:pos x="47" y="75"/>
                    </a:cxn>
                    <a:cxn ang="0">
                      <a:pos x="56" y="72"/>
                    </a:cxn>
                    <a:cxn ang="0">
                      <a:pos x="67" y="71"/>
                    </a:cxn>
                    <a:cxn ang="0">
                      <a:pos x="80" y="71"/>
                    </a:cxn>
                    <a:cxn ang="0">
                      <a:pos x="92" y="67"/>
                    </a:cxn>
                    <a:cxn ang="0">
                      <a:pos x="111" y="67"/>
                    </a:cxn>
                  </a:cxnLst>
                  <a:rect l="0" t="0" r="r" b="b"/>
                  <a:pathLst>
                    <a:path w="202" h="79">
                      <a:moveTo>
                        <a:pt x="111" y="67"/>
                      </a:moveTo>
                      <a:lnTo>
                        <a:pt x="121" y="71"/>
                      </a:lnTo>
                      <a:lnTo>
                        <a:pt x="134" y="71"/>
                      </a:lnTo>
                      <a:lnTo>
                        <a:pt x="144" y="72"/>
                      </a:lnTo>
                      <a:lnTo>
                        <a:pt x="156" y="75"/>
                      </a:lnTo>
                      <a:lnTo>
                        <a:pt x="165" y="75"/>
                      </a:lnTo>
                      <a:lnTo>
                        <a:pt x="176" y="79"/>
                      </a:lnTo>
                      <a:lnTo>
                        <a:pt x="189" y="66"/>
                      </a:lnTo>
                      <a:lnTo>
                        <a:pt x="202" y="41"/>
                      </a:lnTo>
                      <a:lnTo>
                        <a:pt x="196" y="32"/>
                      </a:lnTo>
                      <a:lnTo>
                        <a:pt x="192" y="24"/>
                      </a:lnTo>
                      <a:lnTo>
                        <a:pt x="184" y="20"/>
                      </a:lnTo>
                      <a:lnTo>
                        <a:pt x="176" y="15"/>
                      </a:lnTo>
                      <a:lnTo>
                        <a:pt x="169" y="15"/>
                      </a:lnTo>
                      <a:lnTo>
                        <a:pt x="159" y="15"/>
                      </a:lnTo>
                      <a:lnTo>
                        <a:pt x="153" y="15"/>
                      </a:lnTo>
                      <a:lnTo>
                        <a:pt x="141" y="5"/>
                      </a:lnTo>
                      <a:lnTo>
                        <a:pt x="133" y="1"/>
                      </a:lnTo>
                      <a:lnTo>
                        <a:pt x="124" y="0"/>
                      </a:lnTo>
                      <a:lnTo>
                        <a:pt x="115" y="0"/>
                      </a:lnTo>
                      <a:lnTo>
                        <a:pt x="106" y="4"/>
                      </a:lnTo>
                      <a:lnTo>
                        <a:pt x="99" y="4"/>
                      </a:lnTo>
                      <a:lnTo>
                        <a:pt x="87" y="0"/>
                      </a:lnTo>
                      <a:lnTo>
                        <a:pt x="80" y="0"/>
                      </a:lnTo>
                      <a:lnTo>
                        <a:pt x="70" y="1"/>
                      </a:lnTo>
                      <a:lnTo>
                        <a:pt x="60" y="5"/>
                      </a:lnTo>
                      <a:lnTo>
                        <a:pt x="50" y="15"/>
                      </a:lnTo>
                      <a:lnTo>
                        <a:pt x="41" y="15"/>
                      </a:lnTo>
                      <a:lnTo>
                        <a:pt x="32" y="15"/>
                      </a:lnTo>
                      <a:lnTo>
                        <a:pt x="25" y="15"/>
                      </a:lnTo>
                      <a:lnTo>
                        <a:pt x="17" y="20"/>
                      </a:lnTo>
                      <a:lnTo>
                        <a:pt x="9" y="24"/>
                      </a:lnTo>
                      <a:lnTo>
                        <a:pt x="5" y="32"/>
                      </a:lnTo>
                      <a:lnTo>
                        <a:pt x="0" y="41"/>
                      </a:lnTo>
                      <a:lnTo>
                        <a:pt x="15" y="66"/>
                      </a:lnTo>
                      <a:lnTo>
                        <a:pt x="28" y="79"/>
                      </a:lnTo>
                      <a:lnTo>
                        <a:pt x="37" y="75"/>
                      </a:lnTo>
                      <a:lnTo>
                        <a:pt x="47" y="75"/>
                      </a:lnTo>
                      <a:lnTo>
                        <a:pt x="56" y="72"/>
                      </a:lnTo>
                      <a:lnTo>
                        <a:pt x="67" y="71"/>
                      </a:lnTo>
                      <a:lnTo>
                        <a:pt x="80" y="71"/>
                      </a:lnTo>
                      <a:lnTo>
                        <a:pt x="92" y="67"/>
                      </a:lnTo>
                      <a:lnTo>
                        <a:pt x="111" y="6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2" name="Freeform 116"/>
                <p:cNvSpPr>
                  <a:spLocks/>
                </p:cNvSpPr>
                <p:nvPr/>
              </p:nvSpPr>
              <p:spPr bwMode="auto">
                <a:xfrm>
                  <a:off x="2668" y="2068"/>
                  <a:ext cx="45" cy="20"/>
                </a:xfrm>
                <a:custGeom>
                  <a:avLst/>
                  <a:gdLst/>
                  <a:ahLst/>
                  <a:cxnLst>
                    <a:cxn ang="0">
                      <a:pos x="93" y="2"/>
                    </a:cxn>
                    <a:cxn ang="0">
                      <a:pos x="70" y="0"/>
                    </a:cxn>
                    <a:cxn ang="0">
                      <a:pos x="57" y="9"/>
                    </a:cxn>
                    <a:cxn ang="0">
                      <a:pos x="46" y="10"/>
                    </a:cxn>
                    <a:cxn ang="0">
                      <a:pos x="27" y="12"/>
                    </a:cxn>
                    <a:cxn ang="0">
                      <a:pos x="13" y="21"/>
                    </a:cxn>
                    <a:cxn ang="0">
                      <a:pos x="1" y="36"/>
                    </a:cxn>
                    <a:cxn ang="0">
                      <a:pos x="0" y="53"/>
                    </a:cxn>
                    <a:cxn ang="0">
                      <a:pos x="1" y="71"/>
                    </a:cxn>
                    <a:cxn ang="0">
                      <a:pos x="13" y="77"/>
                    </a:cxn>
                    <a:cxn ang="0">
                      <a:pos x="8" y="63"/>
                    </a:cxn>
                    <a:cxn ang="0">
                      <a:pos x="8" y="51"/>
                    </a:cxn>
                    <a:cxn ang="0">
                      <a:pos x="16" y="39"/>
                    </a:cxn>
                    <a:cxn ang="0">
                      <a:pos x="27" y="29"/>
                    </a:cxn>
                    <a:cxn ang="0">
                      <a:pos x="42" y="27"/>
                    </a:cxn>
                    <a:cxn ang="0">
                      <a:pos x="48" y="36"/>
                    </a:cxn>
                    <a:cxn ang="0">
                      <a:pos x="60" y="102"/>
                    </a:cxn>
                    <a:cxn ang="0">
                      <a:pos x="61" y="41"/>
                    </a:cxn>
                    <a:cxn ang="0">
                      <a:pos x="60" y="27"/>
                    </a:cxn>
                    <a:cxn ang="0">
                      <a:pos x="65" y="19"/>
                    </a:cxn>
                    <a:cxn ang="0">
                      <a:pos x="78" y="16"/>
                    </a:cxn>
                    <a:cxn ang="0">
                      <a:pos x="97" y="16"/>
                    </a:cxn>
                    <a:cxn ang="0">
                      <a:pos x="116" y="21"/>
                    </a:cxn>
                    <a:cxn ang="0">
                      <a:pos x="135" y="16"/>
                    </a:cxn>
                    <a:cxn ang="0">
                      <a:pos x="151" y="16"/>
                    </a:cxn>
                    <a:cxn ang="0">
                      <a:pos x="161" y="21"/>
                    </a:cxn>
                    <a:cxn ang="0">
                      <a:pos x="163" y="36"/>
                    </a:cxn>
                    <a:cxn ang="0">
                      <a:pos x="154" y="96"/>
                    </a:cxn>
                    <a:cxn ang="0">
                      <a:pos x="170" y="41"/>
                    </a:cxn>
                    <a:cxn ang="0">
                      <a:pos x="176" y="29"/>
                    </a:cxn>
                    <a:cxn ang="0">
                      <a:pos x="186" y="27"/>
                    </a:cxn>
                    <a:cxn ang="0">
                      <a:pos x="202" y="36"/>
                    </a:cxn>
                    <a:cxn ang="0">
                      <a:pos x="209" y="43"/>
                    </a:cxn>
                    <a:cxn ang="0">
                      <a:pos x="213" y="56"/>
                    </a:cxn>
                    <a:cxn ang="0">
                      <a:pos x="212" y="70"/>
                    </a:cxn>
                    <a:cxn ang="0">
                      <a:pos x="219" y="78"/>
                    </a:cxn>
                    <a:cxn ang="0">
                      <a:pos x="221" y="64"/>
                    </a:cxn>
                    <a:cxn ang="0">
                      <a:pos x="221" y="46"/>
                    </a:cxn>
                    <a:cxn ang="0">
                      <a:pos x="216" y="29"/>
                    </a:cxn>
                    <a:cxn ang="0">
                      <a:pos x="202" y="16"/>
                    </a:cxn>
                    <a:cxn ang="0">
                      <a:pos x="186" y="10"/>
                    </a:cxn>
                    <a:cxn ang="0">
                      <a:pos x="170" y="12"/>
                    </a:cxn>
                    <a:cxn ang="0">
                      <a:pos x="159" y="1"/>
                    </a:cxn>
                    <a:cxn ang="0">
                      <a:pos x="141" y="1"/>
                    </a:cxn>
                    <a:cxn ang="0">
                      <a:pos x="111" y="9"/>
                    </a:cxn>
                  </a:cxnLst>
                  <a:rect l="0" t="0" r="r" b="b"/>
                  <a:pathLst>
                    <a:path w="223" h="102">
                      <a:moveTo>
                        <a:pt x="102" y="9"/>
                      </a:moveTo>
                      <a:lnTo>
                        <a:pt x="93" y="2"/>
                      </a:lnTo>
                      <a:lnTo>
                        <a:pt x="81" y="1"/>
                      </a:lnTo>
                      <a:lnTo>
                        <a:pt x="70" y="0"/>
                      </a:lnTo>
                      <a:lnTo>
                        <a:pt x="64" y="1"/>
                      </a:lnTo>
                      <a:lnTo>
                        <a:pt x="57" y="9"/>
                      </a:lnTo>
                      <a:lnTo>
                        <a:pt x="51" y="12"/>
                      </a:lnTo>
                      <a:lnTo>
                        <a:pt x="46" y="10"/>
                      </a:lnTo>
                      <a:lnTo>
                        <a:pt x="35" y="10"/>
                      </a:lnTo>
                      <a:lnTo>
                        <a:pt x="27" y="12"/>
                      </a:lnTo>
                      <a:lnTo>
                        <a:pt x="18" y="16"/>
                      </a:lnTo>
                      <a:lnTo>
                        <a:pt x="13" y="21"/>
                      </a:lnTo>
                      <a:lnTo>
                        <a:pt x="7" y="29"/>
                      </a:lnTo>
                      <a:lnTo>
                        <a:pt x="1" y="36"/>
                      </a:lnTo>
                      <a:lnTo>
                        <a:pt x="0" y="46"/>
                      </a:lnTo>
                      <a:lnTo>
                        <a:pt x="0" y="53"/>
                      </a:lnTo>
                      <a:lnTo>
                        <a:pt x="0" y="64"/>
                      </a:lnTo>
                      <a:lnTo>
                        <a:pt x="1" y="71"/>
                      </a:lnTo>
                      <a:lnTo>
                        <a:pt x="4" y="78"/>
                      </a:lnTo>
                      <a:lnTo>
                        <a:pt x="13" y="77"/>
                      </a:lnTo>
                      <a:lnTo>
                        <a:pt x="13" y="70"/>
                      </a:lnTo>
                      <a:lnTo>
                        <a:pt x="8" y="63"/>
                      </a:lnTo>
                      <a:lnTo>
                        <a:pt x="8" y="56"/>
                      </a:lnTo>
                      <a:lnTo>
                        <a:pt x="8" y="51"/>
                      </a:lnTo>
                      <a:lnTo>
                        <a:pt x="13" y="43"/>
                      </a:lnTo>
                      <a:lnTo>
                        <a:pt x="16" y="39"/>
                      </a:lnTo>
                      <a:lnTo>
                        <a:pt x="22" y="36"/>
                      </a:lnTo>
                      <a:lnTo>
                        <a:pt x="27" y="29"/>
                      </a:lnTo>
                      <a:lnTo>
                        <a:pt x="35" y="27"/>
                      </a:lnTo>
                      <a:lnTo>
                        <a:pt x="42" y="27"/>
                      </a:lnTo>
                      <a:lnTo>
                        <a:pt x="46" y="29"/>
                      </a:lnTo>
                      <a:lnTo>
                        <a:pt x="48" y="36"/>
                      </a:lnTo>
                      <a:lnTo>
                        <a:pt x="49" y="41"/>
                      </a:lnTo>
                      <a:lnTo>
                        <a:pt x="60" y="102"/>
                      </a:lnTo>
                      <a:lnTo>
                        <a:pt x="67" y="96"/>
                      </a:lnTo>
                      <a:lnTo>
                        <a:pt x="61" y="41"/>
                      </a:lnTo>
                      <a:lnTo>
                        <a:pt x="60" y="36"/>
                      </a:lnTo>
                      <a:lnTo>
                        <a:pt x="60" y="27"/>
                      </a:lnTo>
                      <a:lnTo>
                        <a:pt x="61" y="21"/>
                      </a:lnTo>
                      <a:lnTo>
                        <a:pt x="65" y="19"/>
                      </a:lnTo>
                      <a:lnTo>
                        <a:pt x="68" y="16"/>
                      </a:lnTo>
                      <a:lnTo>
                        <a:pt x="78" y="16"/>
                      </a:lnTo>
                      <a:lnTo>
                        <a:pt x="87" y="16"/>
                      </a:lnTo>
                      <a:lnTo>
                        <a:pt x="97" y="16"/>
                      </a:lnTo>
                      <a:lnTo>
                        <a:pt x="107" y="21"/>
                      </a:lnTo>
                      <a:lnTo>
                        <a:pt x="116" y="21"/>
                      </a:lnTo>
                      <a:lnTo>
                        <a:pt x="127" y="16"/>
                      </a:lnTo>
                      <a:lnTo>
                        <a:pt x="135" y="16"/>
                      </a:lnTo>
                      <a:lnTo>
                        <a:pt x="143" y="16"/>
                      </a:lnTo>
                      <a:lnTo>
                        <a:pt x="151" y="16"/>
                      </a:lnTo>
                      <a:lnTo>
                        <a:pt x="155" y="19"/>
                      </a:lnTo>
                      <a:lnTo>
                        <a:pt x="161" y="21"/>
                      </a:lnTo>
                      <a:lnTo>
                        <a:pt x="163" y="27"/>
                      </a:lnTo>
                      <a:lnTo>
                        <a:pt x="163" y="36"/>
                      </a:lnTo>
                      <a:lnTo>
                        <a:pt x="161" y="41"/>
                      </a:lnTo>
                      <a:lnTo>
                        <a:pt x="154" y="96"/>
                      </a:lnTo>
                      <a:lnTo>
                        <a:pt x="163" y="102"/>
                      </a:lnTo>
                      <a:lnTo>
                        <a:pt x="170" y="41"/>
                      </a:lnTo>
                      <a:lnTo>
                        <a:pt x="174" y="36"/>
                      </a:lnTo>
                      <a:lnTo>
                        <a:pt x="176" y="29"/>
                      </a:lnTo>
                      <a:lnTo>
                        <a:pt x="180" y="27"/>
                      </a:lnTo>
                      <a:lnTo>
                        <a:pt x="186" y="27"/>
                      </a:lnTo>
                      <a:lnTo>
                        <a:pt x="194" y="29"/>
                      </a:lnTo>
                      <a:lnTo>
                        <a:pt x="202" y="36"/>
                      </a:lnTo>
                      <a:lnTo>
                        <a:pt x="206" y="39"/>
                      </a:lnTo>
                      <a:lnTo>
                        <a:pt x="209" y="43"/>
                      </a:lnTo>
                      <a:lnTo>
                        <a:pt x="213" y="51"/>
                      </a:lnTo>
                      <a:lnTo>
                        <a:pt x="213" y="56"/>
                      </a:lnTo>
                      <a:lnTo>
                        <a:pt x="213" y="63"/>
                      </a:lnTo>
                      <a:lnTo>
                        <a:pt x="212" y="70"/>
                      </a:lnTo>
                      <a:lnTo>
                        <a:pt x="209" y="77"/>
                      </a:lnTo>
                      <a:lnTo>
                        <a:pt x="219" y="78"/>
                      </a:lnTo>
                      <a:lnTo>
                        <a:pt x="220" y="71"/>
                      </a:lnTo>
                      <a:lnTo>
                        <a:pt x="221" y="64"/>
                      </a:lnTo>
                      <a:lnTo>
                        <a:pt x="223" y="53"/>
                      </a:lnTo>
                      <a:lnTo>
                        <a:pt x="221" y="46"/>
                      </a:lnTo>
                      <a:lnTo>
                        <a:pt x="219" y="36"/>
                      </a:lnTo>
                      <a:lnTo>
                        <a:pt x="216" y="29"/>
                      </a:lnTo>
                      <a:lnTo>
                        <a:pt x="209" y="21"/>
                      </a:lnTo>
                      <a:lnTo>
                        <a:pt x="202" y="16"/>
                      </a:lnTo>
                      <a:lnTo>
                        <a:pt x="194" y="12"/>
                      </a:lnTo>
                      <a:lnTo>
                        <a:pt x="186" y="10"/>
                      </a:lnTo>
                      <a:lnTo>
                        <a:pt x="179" y="10"/>
                      </a:lnTo>
                      <a:lnTo>
                        <a:pt x="170" y="12"/>
                      </a:lnTo>
                      <a:lnTo>
                        <a:pt x="166" y="9"/>
                      </a:lnTo>
                      <a:lnTo>
                        <a:pt x="159" y="1"/>
                      </a:lnTo>
                      <a:lnTo>
                        <a:pt x="150" y="0"/>
                      </a:lnTo>
                      <a:lnTo>
                        <a:pt x="141" y="1"/>
                      </a:lnTo>
                      <a:lnTo>
                        <a:pt x="128" y="2"/>
                      </a:lnTo>
                      <a:lnTo>
                        <a:pt x="111" y="9"/>
                      </a:lnTo>
                      <a:lnTo>
                        <a:pt x="102" y="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3" name="Freeform 117"/>
                <p:cNvSpPr>
                  <a:spLocks/>
                </p:cNvSpPr>
                <p:nvPr/>
              </p:nvSpPr>
              <p:spPr bwMode="auto">
                <a:xfrm>
                  <a:off x="2667" y="2080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17" y="21"/>
                    </a:cxn>
                    <a:cxn ang="0">
                      <a:pos x="12" y="18"/>
                    </a:cxn>
                    <a:cxn ang="0">
                      <a:pos x="6" y="15"/>
                    </a:cxn>
                    <a:cxn ang="0">
                      <a:pos x="0" y="14"/>
                    </a:cxn>
                    <a:cxn ang="0">
                      <a:pos x="3" y="9"/>
                    </a:cxn>
                    <a:cxn ang="0">
                      <a:pos x="6" y="9"/>
                    </a:cxn>
                    <a:cxn ang="0">
                      <a:pos x="11" y="9"/>
                    </a:cxn>
                    <a:cxn ang="0">
                      <a:pos x="11" y="6"/>
                    </a:cxn>
                    <a:cxn ang="0">
                      <a:pos x="11" y="0"/>
                    </a:cxn>
                    <a:cxn ang="0">
                      <a:pos x="17" y="3"/>
                    </a:cxn>
                    <a:cxn ang="0">
                      <a:pos x="20" y="6"/>
                    </a:cxn>
                    <a:cxn ang="0">
                      <a:pos x="24" y="13"/>
                    </a:cxn>
                    <a:cxn ang="0">
                      <a:pos x="30" y="18"/>
                    </a:cxn>
                    <a:cxn ang="0">
                      <a:pos x="38" y="15"/>
                    </a:cxn>
                    <a:cxn ang="0">
                      <a:pos x="34" y="21"/>
                    </a:cxn>
                    <a:cxn ang="0">
                      <a:pos x="38" y="26"/>
                    </a:cxn>
                    <a:cxn ang="0">
                      <a:pos x="34" y="26"/>
                    </a:cxn>
                    <a:cxn ang="0">
                      <a:pos x="37" y="37"/>
                    </a:cxn>
                    <a:cxn ang="0">
                      <a:pos x="30" y="31"/>
                    </a:cxn>
                    <a:cxn ang="0">
                      <a:pos x="17" y="21"/>
                    </a:cxn>
                  </a:cxnLst>
                  <a:rect l="0" t="0" r="r" b="b"/>
                  <a:pathLst>
                    <a:path w="38" h="37">
                      <a:moveTo>
                        <a:pt x="17" y="21"/>
                      </a:moveTo>
                      <a:lnTo>
                        <a:pt x="12" y="18"/>
                      </a:lnTo>
                      <a:lnTo>
                        <a:pt x="6" y="15"/>
                      </a:lnTo>
                      <a:lnTo>
                        <a:pt x="0" y="14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1" y="9"/>
                      </a:lnTo>
                      <a:lnTo>
                        <a:pt x="11" y="6"/>
                      </a:lnTo>
                      <a:lnTo>
                        <a:pt x="11" y="0"/>
                      </a:lnTo>
                      <a:lnTo>
                        <a:pt x="17" y="3"/>
                      </a:lnTo>
                      <a:lnTo>
                        <a:pt x="20" y="6"/>
                      </a:lnTo>
                      <a:lnTo>
                        <a:pt x="24" y="13"/>
                      </a:lnTo>
                      <a:lnTo>
                        <a:pt x="30" y="18"/>
                      </a:lnTo>
                      <a:lnTo>
                        <a:pt x="38" y="15"/>
                      </a:lnTo>
                      <a:lnTo>
                        <a:pt x="34" y="21"/>
                      </a:lnTo>
                      <a:lnTo>
                        <a:pt x="38" y="26"/>
                      </a:lnTo>
                      <a:lnTo>
                        <a:pt x="34" y="26"/>
                      </a:lnTo>
                      <a:lnTo>
                        <a:pt x="37" y="37"/>
                      </a:lnTo>
                      <a:lnTo>
                        <a:pt x="30" y="31"/>
                      </a:lnTo>
                      <a:lnTo>
                        <a:pt x="17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4" name="Freeform 118"/>
                <p:cNvSpPr>
                  <a:spLocks/>
                </p:cNvSpPr>
                <p:nvPr/>
              </p:nvSpPr>
              <p:spPr bwMode="auto">
                <a:xfrm>
                  <a:off x="2675" y="2078"/>
                  <a:ext cx="10" cy="10"/>
                </a:xfrm>
                <a:custGeom>
                  <a:avLst/>
                  <a:gdLst/>
                  <a:ahLst/>
                  <a:cxnLst>
                    <a:cxn ang="0">
                      <a:pos x="19" y="29"/>
                    </a:cxn>
                    <a:cxn ang="0">
                      <a:pos x="14" y="29"/>
                    </a:cxn>
                    <a:cxn ang="0">
                      <a:pos x="9" y="28"/>
                    </a:cxn>
                    <a:cxn ang="0">
                      <a:pos x="6" y="29"/>
                    </a:cxn>
                    <a:cxn ang="0">
                      <a:pos x="9" y="35"/>
                    </a:cxn>
                    <a:cxn ang="0">
                      <a:pos x="6" y="39"/>
                    </a:cxn>
                    <a:cxn ang="0">
                      <a:pos x="0" y="40"/>
                    </a:cxn>
                    <a:cxn ang="0">
                      <a:pos x="6" y="43"/>
                    </a:cxn>
                    <a:cxn ang="0">
                      <a:pos x="10" y="43"/>
                    </a:cxn>
                    <a:cxn ang="0">
                      <a:pos x="9" y="52"/>
                    </a:cxn>
                    <a:cxn ang="0">
                      <a:pos x="13" y="51"/>
                    </a:cxn>
                    <a:cxn ang="0">
                      <a:pos x="17" y="46"/>
                    </a:cxn>
                    <a:cxn ang="0">
                      <a:pos x="22" y="43"/>
                    </a:cxn>
                    <a:cxn ang="0">
                      <a:pos x="30" y="39"/>
                    </a:cxn>
                    <a:cxn ang="0">
                      <a:pos x="36" y="40"/>
                    </a:cxn>
                    <a:cxn ang="0">
                      <a:pos x="41" y="43"/>
                    </a:cxn>
                    <a:cxn ang="0">
                      <a:pos x="44" y="40"/>
                    </a:cxn>
                    <a:cxn ang="0">
                      <a:pos x="41" y="35"/>
                    </a:cxn>
                    <a:cxn ang="0">
                      <a:pos x="44" y="32"/>
                    </a:cxn>
                    <a:cxn ang="0">
                      <a:pos x="49" y="29"/>
                    </a:cxn>
                    <a:cxn ang="0">
                      <a:pos x="44" y="28"/>
                    </a:cxn>
                    <a:cxn ang="0">
                      <a:pos x="39" y="28"/>
                    </a:cxn>
                    <a:cxn ang="0">
                      <a:pos x="41" y="19"/>
                    </a:cxn>
                    <a:cxn ang="0">
                      <a:pos x="36" y="20"/>
                    </a:cxn>
                    <a:cxn ang="0">
                      <a:pos x="31" y="23"/>
                    </a:cxn>
                    <a:cxn ang="0">
                      <a:pos x="29" y="28"/>
                    </a:cxn>
                    <a:cxn ang="0">
                      <a:pos x="29" y="20"/>
                    </a:cxn>
                    <a:cxn ang="0">
                      <a:pos x="30" y="13"/>
                    </a:cxn>
                    <a:cxn ang="0">
                      <a:pos x="29" y="8"/>
                    </a:cxn>
                    <a:cxn ang="0">
                      <a:pos x="25" y="13"/>
                    </a:cxn>
                    <a:cxn ang="0">
                      <a:pos x="22" y="4"/>
                    </a:cxn>
                    <a:cxn ang="0">
                      <a:pos x="19" y="0"/>
                    </a:cxn>
                    <a:cxn ang="0">
                      <a:pos x="19" y="4"/>
                    </a:cxn>
                    <a:cxn ang="0">
                      <a:pos x="19" y="14"/>
                    </a:cxn>
                    <a:cxn ang="0">
                      <a:pos x="14" y="9"/>
                    </a:cxn>
                    <a:cxn ang="0">
                      <a:pos x="14" y="15"/>
                    </a:cxn>
                    <a:cxn ang="0">
                      <a:pos x="16" y="23"/>
                    </a:cxn>
                    <a:cxn ang="0">
                      <a:pos x="19" y="29"/>
                    </a:cxn>
                  </a:cxnLst>
                  <a:rect l="0" t="0" r="r" b="b"/>
                  <a:pathLst>
                    <a:path w="49" h="52">
                      <a:moveTo>
                        <a:pt x="19" y="29"/>
                      </a:moveTo>
                      <a:lnTo>
                        <a:pt x="14" y="29"/>
                      </a:lnTo>
                      <a:lnTo>
                        <a:pt x="9" y="28"/>
                      </a:lnTo>
                      <a:lnTo>
                        <a:pt x="6" y="29"/>
                      </a:lnTo>
                      <a:lnTo>
                        <a:pt x="9" y="35"/>
                      </a:lnTo>
                      <a:lnTo>
                        <a:pt x="6" y="39"/>
                      </a:lnTo>
                      <a:lnTo>
                        <a:pt x="0" y="40"/>
                      </a:lnTo>
                      <a:lnTo>
                        <a:pt x="6" y="43"/>
                      </a:lnTo>
                      <a:lnTo>
                        <a:pt x="10" y="43"/>
                      </a:lnTo>
                      <a:lnTo>
                        <a:pt x="9" y="52"/>
                      </a:lnTo>
                      <a:lnTo>
                        <a:pt x="13" y="51"/>
                      </a:lnTo>
                      <a:lnTo>
                        <a:pt x="17" y="46"/>
                      </a:lnTo>
                      <a:lnTo>
                        <a:pt x="22" y="43"/>
                      </a:lnTo>
                      <a:lnTo>
                        <a:pt x="30" y="39"/>
                      </a:lnTo>
                      <a:lnTo>
                        <a:pt x="36" y="40"/>
                      </a:lnTo>
                      <a:lnTo>
                        <a:pt x="41" y="43"/>
                      </a:lnTo>
                      <a:lnTo>
                        <a:pt x="44" y="40"/>
                      </a:lnTo>
                      <a:lnTo>
                        <a:pt x="41" y="35"/>
                      </a:lnTo>
                      <a:lnTo>
                        <a:pt x="44" y="32"/>
                      </a:lnTo>
                      <a:lnTo>
                        <a:pt x="49" y="29"/>
                      </a:lnTo>
                      <a:lnTo>
                        <a:pt x="44" y="28"/>
                      </a:lnTo>
                      <a:lnTo>
                        <a:pt x="39" y="28"/>
                      </a:lnTo>
                      <a:lnTo>
                        <a:pt x="41" y="19"/>
                      </a:lnTo>
                      <a:lnTo>
                        <a:pt x="36" y="20"/>
                      </a:lnTo>
                      <a:lnTo>
                        <a:pt x="31" y="23"/>
                      </a:lnTo>
                      <a:lnTo>
                        <a:pt x="29" y="28"/>
                      </a:lnTo>
                      <a:lnTo>
                        <a:pt x="29" y="20"/>
                      </a:lnTo>
                      <a:lnTo>
                        <a:pt x="30" y="13"/>
                      </a:lnTo>
                      <a:lnTo>
                        <a:pt x="29" y="8"/>
                      </a:lnTo>
                      <a:lnTo>
                        <a:pt x="25" y="13"/>
                      </a:lnTo>
                      <a:lnTo>
                        <a:pt x="22" y="4"/>
                      </a:lnTo>
                      <a:lnTo>
                        <a:pt x="19" y="0"/>
                      </a:lnTo>
                      <a:lnTo>
                        <a:pt x="19" y="4"/>
                      </a:lnTo>
                      <a:lnTo>
                        <a:pt x="19" y="14"/>
                      </a:lnTo>
                      <a:lnTo>
                        <a:pt x="14" y="9"/>
                      </a:lnTo>
                      <a:lnTo>
                        <a:pt x="14" y="15"/>
                      </a:lnTo>
                      <a:lnTo>
                        <a:pt x="16" y="23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5" name="Freeform 119"/>
                <p:cNvSpPr>
                  <a:spLocks/>
                </p:cNvSpPr>
                <p:nvPr/>
              </p:nvSpPr>
              <p:spPr bwMode="auto">
                <a:xfrm>
                  <a:off x="2706" y="2080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23" y="21"/>
                    </a:cxn>
                    <a:cxn ang="0">
                      <a:pos x="27" y="18"/>
                    </a:cxn>
                    <a:cxn ang="0">
                      <a:pos x="33" y="15"/>
                    </a:cxn>
                    <a:cxn ang="0">
                      <a:pos x="37" y="14"/>
                    </a:cxn>
                    <a:cxn ang="0">
                      <a:pos x="35" y="9"/>
                    </a:cxn>
                    <a:cxn ang="0">
                      <a:pos x="33" y="9"/>
                    </a:cxn>
                    <a:cxn ang="0">
                      <a:pos x="27" y="9"/>
                    </a:cxn>
                    <a:cxn ang="0">
                      <a:pos x="27" y="6"/>
                    </a:cxn>
                    <a:cxn ang="0">
                      <a:pos x="27" y="0"/>
                    </a:cxn>
                    <a:cxn ang="0">
                      <a:pos x="20" y="3"/>
                    </a:cxn>
                    <a:cxn ang="0">
                      <a:pos x="18" y="6"/>
                    </a:cxn>
                    <a:cxn ang="0">
                      <a:pos x="14" y="13"/>
                    </a:cxn>
                    <a:cxn ang="0">
                      <a:pos x="8" y="18"/>
                    </a:cxn>
                    <a:cxn ang="0">
                      <a:pos x="0" y="15"/>
                    </a:cxn>
                    <a:cxn ang="0">
                      <a:pos x="3" y="21"/>
                    </a:cxn>
                    <a:cxn ang="0">
                      <a:pos x="0" y="26"/>
                    </a:cxn>
                    <a:cxn ang="0">
                      <a:pos x="3" y="26"/>
                    </a:cxn>
                    <a:cxn ang="0">
                      <a:pos x="3" y="37"/>
                    </a:cxn>
                    <a:cxn ang="0">
                      <a:pos x="8" y="31"/>
                    </a:cxn>
                    <a:cxn ang="0">
                      <a:pos x="23" y="21"/>
                    </a:cxn>
                  </a:cxnLst>
                  <a:rect l="0" t="0" r="r" b="b"/>
                  <a:pathLst>
                    <a:path w="37" h="37">
                      <a:moveTo>
                        <a:pt x="23" y="21"/>
                      </a:moveTo>
                      <a:lnTo>
                        <a:pt x="27" y="18"/>
                      </a:lnTo>
                      <a:lnTo>
                        <a:pt x="33" y="15"/>
                      </a:lnTo>
                      <a:lnTo>
                        <a:pt x="37" y="14"/>
                      </a:lnTo>
                      <a:lnTo>
                        <a:pt x="35" y="9"/>
                      </a:lnTo>
                      <a:lnTo>
                        <a:pt x="33" y="9"/>
                      </a:lnTo>
                      <a:lnTo>
                        <a:pt x="27" y="9"/>
                      </a:lnTo>
                      <a:lnTo>
                        <a:pt x="27" y="6"/>
                      </a:lnTo>
                      <a:lnTo>
                        <a:pt x="27" y="0"/>
                      </a:lnTo>
                      <a:lnTo>
                        <a:pt x="20" y="3"/>
                      </a:lnTo>
                      <a:lnTo>
                        <a:pt x="18" y="6"/>
                      </a:lnTo>
                      <a:lnTo>
                        <a:pt x="14" y="13"/>
                      </a:lnTo>
                      <a:lnTo>
                        <a:pt x="8" y="18"/>
                      </a:lnTo>
                      <a:lnTo>
                        <a:pt x="0" y="15"/>
                      </a:lnTo>
                      <a:lnTo>
                        <a:pt x="3" y="21"/>
                      </a:lnTo>
                      <a:lnTo>
                        <a:pt x="0" y="26"/>
                      </a:lnTo>
                      <a:lnTo>
                        <a:pt x="3" y="26"/>
                      </a:lnTo>
                      <a:lnTo>
                        <a:pt x="3" y="37"/>
                      </a:lnTo>
                      <a:lnTo>
                        <a:pt x="8" y="31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6" name="Freeform 120"/>
                <p:cNvSpPr>
                  <a:spLocks/>
                </p:cNvSpPr>
                <p:nvPr/>
              </p:nvSpPr>
              <p:spPr bwMode="auto">
                <a:xfrm>
                  <a:off x="2696" y="2078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30" y="29"/>
                    </a:cxn>
                    <a:cxn ang="0">
                      <a:pos x="34" y="29"/>
                    </a:cxn>
                    <a:cxn ang="0">
                      <a:pos x="40" y="28"/>
                    </a:cxn>
                    <a:cxn ang="0">
                      <a:pos x="43" y="29"/>
                    </a:cxn>
                    <a:cxn ang="0">
                      <a:pos x="40" y="35"/>
                    </a:cxn>
                    <a:cxn ang="0">
                      <a:pos x="44" y="39"/>
                    </a:cxn>
                    <a:cxn ang="0">
                      <a:pos x="49" y="40"/>
                    </a:cxn>
                    <a:cxn ang="0">
                      <a:pos x="43" y="43"/>
                    </a:cxn>
                    <a:cxn ang="0">
                      <a:pos x="39" y="43"/>
                    </a:cxn>
                    <a:cxn ang="0">
                      <a:pos x="40" y="52"/>
                    </a:cxn>
                    <a:cxn ang="0">
                      <a:pos x="36" y="51"/>
                    </a:cxn>
                    <a:cxn ang="0">
                      <a:pos x="32" y="46"/>
                    </a:cxn>
                    <a:cxn ang="0">
                      <a:pos x="27" y="43"/>
                    </a:cxn>
                    <a:cxn ang="0">
                      <a:pos x="19" y="39"/>
                    </a:cxn>
                    <a:cxn ang="0">
                      <a:pos x="14" y="40"/>
                    </a:cxn>
                    <a:cxn ang="0">
                      <a:pos x="8" y="43"/>
                    </a:cxn>
                    <a:cxn ang="0">
                      <a:pos x="5" y="40"/>
                    </a:cxn>
                    <a:cxn ang="0">
                      <a:pos x="8" y="35"/>
                    </a:cxn>
                    <a:cxn ang="0">
                      <a:pos x="5" y="32"/>
                    </a:cxn>
                    <a:cxn ang="0">
                      <a:pos x="0" y="29"/>
                    </a:cxn>
                    <a:cxn ang="0">
                      <a:pos x="5" y="28"/>
                    </a:cxn>
                    <a:cxn ang="0">
                      <a:pos x="10" y="28"/>
                    </a:cxn>
                    <a:cxn ang="0">
                      <a:pos x="8" y="19"/>
                    </a:cxn>
                    <a:cxn ang="0">
                      <a:pos x="13" y="20"/>
                    </a:cxn>
                    <a:cxn ang="0">
                      <a:pos x="17" y="23"/>
                    </a:cxn>
                    <a:cxn ang="0">
                      <a:pos x="23" y="28"/>
                    </a:cxn>
                    <a:cxn ang="0">
                      <a:pos x="19" y="20"/>
                    </a:cxn>
                    <a:cxn ang="0">
                      <a:pos x="19" y="13"/>
                    </a:cxn>
                    <a:cxn ang="0">
                      <a:pos x="19" y="8"/>
                    </a:cxn>
                    <a:cxn ang="0">
                      <a:pos x="25" y="13"/>
                    </a:cxn>
                    <a:cxn ang="0">
                      <a:pos x="27" y="4"/>
                    </a:cxn>
                    <a:cxn ang="0">
                      <a:pos x="30" y="0"/>
                    </a:cxn>
                    <a:cxn ang="0">
                      <a:pos x="30" y="4"/>
                    </a:cxn>
                    <a:cxn ang="0">
                      <a:pos x="30" y="14"/>
                    </a:cxn>
                    <a:cxn ang="0">
                      <a:pos x="34" y="9"/>
                    </a:cxn>
                    <a:cxn ang="0">
                      <a:pos x="34" y="15"/>
                    </a:cxn>
                    <a:cxn ang="0">
                      <a:pos x="32" y="23"/>
                    </a:cxn>
                    <a:cxn ang="0">
                      <a:pos x="30" y="29"/>
                    </a:cxn>
                  </a:cxnLst>
                  <a:rect l="0" t="0" r="r" b="b"/>
                  <a:pathLst>
                    <a:path w="49" h="52">
                      <a:moveTo>
                        <a:pt x="30" y="29"/>
                      </a:moveTo>
                      <a:lnTo>
                        <a:pt x="34" y="29"/>
                      </a:lnTo>
                      <a:lnTo>
                        <a:pt x="40" y="28"/>
                      </a:lnTo>
                      <a:lnTo>
                        <a:pt x="43" y="29"/>
                      </a:lnTo>
                      <a:lnTo>
                        <a:pt x="40" y="35"/>
                      </a:lnTo>
                      <a:lnTo>
                        <a:pt x="44" y="39"/>
                      </a:lnTo>
                      <a:lnTo>
                        <a:pt x="49" y="40"/>
                      </a:lnTo>
                      <a:lnTo>
                        <a:pt x="43" y="43"/>
                      </a:lnTo>
                      <a:lnTo>
                        <a:pt x="39" y="43"/>
                      </a:lnTo>
                      <a:lnTo>
                        <a:pt x="40" y="52"/>
                      </a:lnTo>
                      <a:lnTo>
                        <a:pt x="36" y="51"/>
                      </a:lnTo>
                      <a:lnTo>
                        <a:pt x="32" y="46"/>
                      </a:lnTo>
                      <a:lnTo>
                        <a:pt x="27" y="43"/>
                      </a:lnTo>
                      <a:lnTo>
                        <a:pt x="19" y="39"/>
                      </a:lnTo>
                      <a:lnTo>
                        <a:pt x="14" y="40"/>
                      </a:lnTo>
                      <a:lnTo>
                        <a:pt x="8" y="43"/>
                      </a:ln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5" y="32"/>
                      </a:lnTo>
                      <a:lnTo>
                        <a:pt x="0" y="29"/>
                      </a:lnTo>
                      <a:lnTo>
                        <a:pt x="5" y="28"/>
                      </a:lnTo>
                      <a:lnTo>
                        <a:pt x="10" y="28"/>
                      </a:lnTo>
                      <a:lnTo>
                        <a:pt x="8" y="19"/>
                      </a:lnTo>
                      <a:lnTo>
                        <a:pt x="13" y="20"/>
                      </a:lnTo>
                      <a:lnTo>
                        <a:pt x="17" y="23"/>
                      </a:lnTo>
                      <a:lnTo>
                        <a:pt x="23" y="28"/>
                      </a:lnTo>
                      <a:lnTo>
                        <a:pt x="19" y="20"/>
                      </a:lnTo>
                      <a:lnTo>
                        <a:pt x="19" y="13"/>
                      </a:lnTo>
                      <a:lnTo>
                        <a:pt x="19" y="8"/>
                      </a:lnTo>
                      <a:lnTo>
                        <a:pt x="25" y="13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0" y="4"/>
                      </a:lnTo>
                      <a:lnTo>
                        <a:pt x="30" y="14"/>
                      </a:lnTo>
                      <a:lnTo>
                        <a:pt x="34" y="9"/>
                      </a:lnTo>
                      <a:lnTo>
                        <a:pt x="34" y="15"/>
                      </a:lnTo>
                      <a:lnTo>
                        <a:pt x="32" y="23"/>
                      </a:lnTo>
                      <a:lnTo>
                        <a:pt x="30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7" name="Freeform 121"/>
                <p:cNvSpPr>
                  <a:spLocks/>
                </p:cNvSpPr>
                <p:nvPr/>
              </p:nvSpPr>
              <p:spPr bwMode="auto">
                <a:xfrm>
                  <a:off x="2689" y="2062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7" y="6"/>
                    </a:cxn>
                    <a:cxn ang="0">
                      <a:pos x="13" y="6"/>
                    </a:cxn>
                    <a:cxn ang="0">
                      <a:pos x="13" y="12"/>
                    </a:cxn>
                    <a:cxn ang="0">
                      <a:pos x="7" y="12"/>
                    </a:cxn>
                    <a:cxn ang="0">
                      <a:pos x="7" y="31"/>
                    </a:cxn>
                    <a:cxn ang="0">
                      <a:pos x="13" y="31"/>
                    </a:cxn>
                    <a:cxn ang="0">
                      <a:pos x="13" y="36"/>
                    </a:cxn>
                    <a:cxn ang="0">
                      <a:pos x="0" y="36"/>
                    </a:cxn>
                    <a:cxn ang="0">
                      <a:pos x="0" y="31"/>
                    </a:cxn>
                    <a:cxn ang="0">
                      <a:pos x="5" y="31"/>
                    </a:cxn>
                    <a:cxn ang="0">
                      <a:pos x="5" y="12"/>
                    </a:cxn>
                    <a:cxn ang="0">
                      <a:pos x="0" y="12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5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3" h="36">
                      <a:moveTo>
                        <a:pt x="7" y="0"/>
                      </a:moveTo>
                      <a:lnTo>
                        <a:pt x="7" y="6"/>
                      </a:lnTo>
                      <a:lnTo>
                        <a:pt x="13" y="6"/>
                      </a:lnTo>
                      <a:lnTo>
                        <a:pt x="13" y="12"/>
                      </a:lnTo>
                      <a:lnTo>
                        <a:pt x="7" y="12"/>
                      </a:lnTo>
                      <a:lnTo>
                        <a:pt x="7" y="31"/>
                      </a:lnTo>
                      <a:lnTo>
                        <a:pt x="13" y="31"/>
                      </a:lnTo>
                      <a:lnTo>
                        <a:pt x="13" y="36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5" y="31"/>
                      </a:lnTo>
                      <a:lnTo>
                        <a:pt x="5" y="12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5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8" name="Freeform 122"/>
                <p:cNvSpPr>
                  <a:spLocks/>
                </p:cNvSpPr>
                <p:nvPr/>
              </p:nvSpPr>
              <p:spPr bwMode="auto">
                <a:xfrm>
                  <a:off x="2689" y="2070"/>
                  <a:ext cx="3" cy="10"/>
                </a:xfrm>
                <a:custGeom>
                  <a:avLst/>
                  <a:gdLst/>
                  <a:ahLst/>
                  <a:cxnLst>
                    <a:cxn ang="0">
                      <a:pos x="9" y="50"/>
                    </a:cxn>
                    <a:cxn ang="0">
                      <a:pos x="13" y="39"/>
                    </a:cxn>
                    <a:cxn ang="0">
                      <a:pos x="13" y="26"/>
                    </a:cxn>
                    <a:cxn ang="0">
                      <a:pos x="13" y="21"/>
                    </a:cxn>
                    <a:cxn ang="0">
                      <a:pos x="13" y="15"/>
                    </a:cxn>
                    <a:cxn ang="0">
                      <a:pos x="13" y="9"/>
                    </a:cxn>
                    <a:cxn ang="0">
                      <a:pos x="9" y="7"/>
                    </a:cxn>
                    <a:cxn ang="0">
                      <a:pos x="9" y="2"/>
                    </a:cxn>
                    <a:cxn ang="0">
                      <a:pos x="7" y="0"/>
                    </a:cxn>
                    <a:cxn ang="0">
                      <a:pos x="3" y="2"/>
                    </a:cxn>
                    <a:cxn ang="0">
                      <a:pos x="1" y="7"/>
                    </a:cxn>
                    <a:cxn ang="0">
                      <a:pos x="1" y="9"/>
                    </a:cxn>
                    <a:cxn ang="0">
                      <a:pos x="1" y="15"/>
                    </a:cxn>
                    <a:cxn ang="0">
                      <a:pos x="0" y="21"/>
                    </a:cxn>
                    <a:cxn ang="0">
                      <a:pos x="0" y="26"/>
                    </a:cxn>
                    <a:cxn ang="0">
                      <a:pos x="1" y="39"/>
                    </a:cxn>
                    <a:cxn ang="0">
                      <a:pos x="3" y="50"/>
                    </a:cxn>
                    <a:cxn ang="0">
                      <a:pos x="9" y="50"/>
                    </a:cxn>
                  </a:cxnLst>
                  <a:rect l="0" t="0" r="r" b="b"/>
                  <a:pathLst>
                    <a:path w="13" h="50">
                      <a:moveTo>
                        <a:pt x="9" y="50"/>
                      </a:moveTo>
                      <a:lnTo>
                        <a:pt x="13" y="39"/>
                      </a:lnTo>
                      <a:lnTo>
                        <a:pt x="13" y="26"/>
                      </a:lnTo>
                      <a:lnTo>
                        <a:pt x="13" y="21"/>
                      </a:lnTo>
                      <a:lnTo>
                        <a:pt x="13" y="15"/>
                      </a:lnTo>
                      <a:lnTo>
                        <a:pt x="13" y="9"/>
                      </a:lnTo>
                      <a:lnTo>
                        <a:pt x="9" y="7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3" y="2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1" y="15"/>
                      </a:lnTo>
                      <a:lnTo>
                        <a:pt x="0" y="21"/>
                      </a:lnTo>
                      <a:lnTo>
                        <a:pt x="0" y="26"/>
                      </a:lnTo>
                      <a:lnTo>
                        <a:pt x="1" y="39"/>
                      </a:lnTo>
                      <a:lnTo>
                        <a:pt x="3" y="50"/>
                      </a:lnTo>
                      <a:lnTo>
                        <a:pt x="9" y="5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9" name="Freeform 123"/>
                <p:cNvSpPr>
                  <a:spLocks/>
                </p:cNvSpPr>
                <p:nvPr/>
              </p:nvSpPr>
              <p:spPr bwMode="auto">
                <a:xfrm>
                  <a:off x="2673" y="2085"/>
                  <a:ext cx="36" cy="12"/>
                </a:xfrm>
                <a:custGeom>
                  <a:avLst/>
                  <a:gdLst/>
                  <a:ahLst/>
                  <a:cxnLst>
                    <a:cxn ang="0">
                      <a:pos x="153" y="51"/>
                    </a:cxn>
                    <a:cxn ang="0">
                      <a:pos x="154" y="49"/>
                    </a:cxn>
                    <a:cxn ang="0">
                      <a:pos x="154" y="47"/>
                    </a:cxn>
                    <a:cxn ang="0">
                      <a:pos x="152" y="46"/>
                    </a:cxn>
                    <a:cxn ang="0">
                      <a:pos x="164" y="29"/>
                    </a:cxn>
                    <a:cxn ang="0">
                      <a:pos x="165" y="26"/>
                    </a:cxn>
                    <a:cxn ang="0">
                      <a:pos x="164" y="23"/>
                    </a:cxn>
                    <a:cxn ang="0">
                      <a:pos x="170" y="16"/>
                    </a:cxn>
                    <a:cxn ang="0">
                      <a:pos x="179" y="7"/>
                    </a:cxn>
                    <a:cxn ang="0">
                      <a:pos x="172" y="7"/>
                    </a:cxn>
                    <a:cxn ang="0">
                      <a:pos x="166" y="16"/>
                    </a:cxn>
                    <a:cxn ang="0">
                      <a:pos x="161" y="18"/>
                    </a:cxn>
                    <a:cxn ang="0">
                      <a:pos x="157" y="16"/>
                    </a:cxn>
                    <a:cxn ang="0">
                      <a:pos x="150" y="16"/>
                    </a:cxn>
                    <a:cxn ang="0">
                      <a:pos x="144" y="12"/>
                    </a:cxn>
                    <a:cxn ang="0">
                      <a:pos x="137" y="1"/>
                    </a:cxn>
                    <a:cxn ang="0">
                      <a:pos x="127" y="8"/>
                    </a:cxn>
                    <a:cxn ang="0">
                      <a:pos x="115" y="8"/>
                    </a:cxn>
                    <a:cxn ang="0">
                      <a:pos x="112" y="4"/>
                    </a:cxn>
                    <a:cxn ang="0">
                      <a:pos x="105" y="7"/>
                    </a:cxn>
                    <a:cxn ang="0">
                      <a:pos x="95" y="7"/>
                    </a:cxn>
                    <a:cxn ang="0">
                      <a:pos x="88" y="1"/>
                    </a:cxn>
                    <a:cxn ang="0">
                      <a:pos x="88" y="1"/>
                    </a:cxn>
                    <a:cxn ang="0">
                      <a:pos x="81" y="7"/>
                    </a:cxn>
                    <a:cxn ang="0">
                      <a:pos x="71" y="7"/>
                    </a:cxn>
                    <a:cxn ang="0">
                      <a:pos x="68" y="4"/>
                    </a:cxn>
                    <a:cxn ang="0">
                      <a:pos x="62" y="8"/>
                    </a:cxn>
                    <a:cxn ang="0">
                      <a:pos x="50" y="8"/>
                    </a:cxn>
                    <a:cxn ang="0">
                      <a:pos x="39" y="1"/>
                    </a:cxn>
                    <a:cxn ang="0">
                      <a:pos x="35" y="12"/>
                    </a:cxn>
                    <a:cxn ang="0">
                      <a:pos x="26" y="16"/>
                    </a:cxn>
                    <a:cxn ang="0">
                      <a:pos x="20" y="16"/>
                    </a:cxn>
                    <a:cxn ang="0">
                      <a:pos x="18" y="18"/>
                    </a:cxn>
                    <a:cxn ang="0">
                      <a:pos x="12" y="16"/>
                    </a:cxn>
                    <a:cxn ang="0">
                      <a:pos x="4" y="7"/>
                    </a:cxn>
                    <a:cxn ang="0">
                      <a:pos x="0" y="7"/>
                    </a:cxn>
                    <a:cxn ang="0">
                      <a:pos x="8" y="16"/>
                    </a:cxn>
                    <a:cxn ang="0">
                      <a:pos x="13" y="23"/>
                    </a:cxn>
                    <a:cxn ang="0">
                      <a:pos x="12" y="26"/>
                    </a:cxn>
                    <a:cxn ang="0">
                      <a:pos x="13" y="29"/>
                    </a:cxn>
                    <a:cxn ang="0">
                      <a:pos x="26" y="46"/>
                    </a:cxn>
                    <a:cxn ang="0">
                      <a:pos x="22" y="48"/>
                    </a:cxn>
                    <a:cxn ang="0">
                      <a:pos x="22" y="51"/>
                    </a:cxn>
                    <a:cxn ang="0">
                      <a:pos x="26" y="58"/>
                    </a:cxn>
                    <a:cxn ang="0">
                      <a:pos x="152" y="51"/>
                    </a:cxn>
                  </a:cxnLst>
                  <a:rect l="0" t="0" r="r" b="b"/>
                  <a:pathLst>
                    <a:path w="179" h="58">
                      <a:moveTo>
                        <a:pt x="152" y="51"/>
                      </a:moveTo>
                      <a:lnTo>
                        <a:pt x="153" y="51"/>
                      </a:lnTo>
                      <a:lnTo>
                        <a:pt x="154" y="51"/>
                      </a:lnTo>
                      <a:lnTo>
                        <a:pt x="154" y="49"/>
                      </a:lnTo>
                      <a:lnTo>
                        <a:pt x="154" y="48"/>
                      </a:lnTo>
                      <a:lnTo>
                        <a:pt x="154" y="47"/>
                      </a:lnTo>
                      <a:lnTo>
                        <a:pt x="153" y="46"/>
                      </a:lnTo>
                      <a:lnTo>
                        <a:pt x="152" y="46"/>
                      </a:lnTo>
                      <a:lnTo>
                        <a:pt x="161" y="29"/>
                      </a:lnTo>
                      <a:lnTo>
                        <a:pt x="164" y="29"/>
                      </a:lnTo>
                      <a:lnTo>
                        <a:pt x="164" y="28"/>
                      </a:lnTo>
                      <a:lnTo>
                        <a:pt x="165" y="26"/>
                      </a:lnTo>
                      <a:lnTo>
                        <a:pt x="165" y="23"/>
                      </a:lnTo>
                      <a:lnTo>
                        <a:pt x="164" y="23"/>
                      </a:lnTo>
                      <a:lnTo>
                        <a:pt x="164" y="22"/>
                      </a:lnTo>
                      <a:lnTo>
                        <a:pt x="170" y="16"/>
                      </a:lnTo>
                      <a:lnTo>
                        <a:pt x="177" y="12"/>
                      </a:lnTo>
                      <a:lnTo>
                        <a:pt x="179" y="7"/>
                      </a:lnTo>
                      <a:lnTo>
                        <a:pt x="177" y="6"/>
                      </a:lnTo>
                      <a:lnTo>
                        <a:pt x="172" y="7"/>
                      </a:lnTo>
                      <a:lnTo>
                        <a:pt x="170" y="12"/>
                      </a:lnTo>
                      <a:lnTo>
                        <a:pt x="166" y="16"/>
                      </a:lnTo>
                      <a:lnTo>
                        <a:pt x="164" y="18"/>
                      </a:lnTo>
                      <a:lnTo>
                        <a:pt x="161" y="18"/>
                      </a:lnTo>
                      <a:lnTo>
                        <a:pt x="158" y="16"/>
                      </a:lnTo>
                      <a:lnTo>
                        <a:pt x="157" y="16"/>
                      </a:lnTo>
                      <a:lnTo>
                        <a:pt x="154" y="16"/>
                      </a:lnTo>
                      <a:lnTo>
                        <a:pt x="150" y="16"/>
                      </a:lnTo>
                      <a:lnTo>
                        <a:pt x="146" y="14"/>
                      </a:lnTo>
                      <a:lnTo>
                        <a:pt x="144" y="12"/>
                      </a:lnTo>
                      <a:lnTo>
                        <a:pt x="139" y="7"/>
                      </a:lnTo>
                      <a:lnTo>
                        <a:pt x="137" y="1"/>
                      </a:lnTo>
                      <a:lnTo>
                        <a:pt x="132" y="7"/>
                      </a:lnTo>
                      <a:lnTo>
                        <a:pt x="127" y="8"/>
                      </a:lnTo>
                      <a:lnTo>
                        <a:pt x="121" y="9"/>
                      </a:lnTo>
                      <a:lnTo>
                        <a:pt x="115" y="8"/>
                      </a:lnTo>
                      <a:lnTo>
                        <a:pt x="113" y="6"/>
                      </a:lnTo>
                      <a:lnTo>
                        <a:pt x="112" y="4"/>
                      </a:lnTo>
                      <a:lnTo>
                        <a:pt x="109" y="6"/>
                      </a:lnTo>
                      <a:lnTo>
                        <a:pt x="105" y="7"/>
                      </a:lnTo>
                      <a:lnTo>
                        <a:pt x="99" y="7"/>
                      </a:lnTo>
                      <a:lnTo>
                        <a:pt x="95" y="7"/>
                      </a:lnTo>
                      <a:lnTo>
                        <a:pt x="94" y="6"/>
                      </a:lnTo>
                      <a:lnTo>
                        <a:pt x="88" y="1"/>
                      </a:lnTo>
                      <a:lnTo>
                        <a:pt x="88" y="0"/>
                      </a:lnTo>
                      <a:lnTo>
                        <a:pt x="88" y="1"/>
                      </a:lnTo>
                      <a:lnTo>
                        <a:pt x="85" y="6"/>
                      </a:lnTo>
                      <a:lnTo>
                        <a:pt x="81" y="7"/>
                      </a:lnTo>
                      <a:lnTo>
                        <a:pt x="77" y="7"/>
                      </a:lnTo>
                      <a:lnTo>
                        <a:pt x="71" y="7"/>
                      </a:lnTo>
                      <a:lnTo>
                        <a:pt x="68" y="6"/>
                      </a:lnTo>
                      <a:lnTo>
                        <a:pt x="68" y="4"/>
                      </a:lnTo>
                      <a:lnTo>
                        <a:pt x="63" y="6"/>
                      </a:lnTo>
                      <a:lnTo>
                        <a:pt x="62" y="8"/>
                      </a:lnTo>
                      <a:lnTo>
                        <a:pt x="58" y="9"/>
                      </a:lnTo>
                      <a:lnTo>
                        <a:pt x="50" y="8"/>
                      </a:lnTo>
                      <a:lnTo>
                        <a:pt x="45" y="7"/>
                      </a:lnTo>
                      <a:lnTo>
                        <a:pt x="39" y="1"/>
                      </a:lnTo>
                      <a:lnTo>
                        <a:pt x="39" y="7"/>
                      </a:lnTo>
                      <a:lnTo>
                        <a:pt x="35" y="12"/>
                      </a:lnTo>
                      <a:lnTo>
                        <a:pt x="29" y="14"/>
                      </a:lnTo>
                      <a:lnTo>
                        <a:pt x="26" y="16"/>
                      </a:lnTo>
                      <a:lnTo>
                        <a:pt x="22" y="16"/>
                      </a:lnTo>
                      <a:lnTo>
                        <a:pt x="20" y="16"/>
                      </a:lnTo>
                      <a:lnTo>
                        <a:pt x="18" y="16"/>
                      </a:lnTo>
                      <a:lnTo>
                        <a:pt x="18" y="18"/>
                      </a:lnTo>
                      <a:lnTo>
                        <a:pt x="16" y="18"/>
                      </a:lnTo>
                      <a:lnTo>
                        <a:pt x="12" y="16"/>
                      </a:lnTo>
                      <a:lnTo>
                        <a:pt x="8" y="12"/>
                      </a:lnTo>
                      <a:lnTo>
                        <a:pt x="4" y="7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3" y="12"/>
                      </a:lnTo>
                      <a:lnTo>
                        <a:pt x="8" y="16"/>
                      </a:lnTo>
                      <a:lnTo>
                        <a:pt x="13" y="22"/>
                      </a:lnTo>
                      <a:lnTo>
                        <a:pt x="13" y="23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13" y="28"/>
                      </a:lnTo>
                      <a:lnTo>
                        <a:pt x="13" y="29"/>
                      </a:lnTo>
                      <a:lnTo>
                        <a:pt x="18" y="29"/>
                      </a:lnTo>
                      <a:lnTo>
                        <a:pt x="26" y="46"/>
                      </a:lnTo>
                      <a:lnTo>
                        <a:pt x="22" y="47"/>
                      </a:lnTo>
                      <a:lnTo>
                        <a:pt x="22" y="48"/>
                      </a:lnTo>
                      <a:lnTo>
                        <a:pt x="22" y="49"/>
                      </a:lnTo>
                      <a:lnTo>
                        <a:pt x="22" y="51"/>
                      </a:lnTo>
                      <a:lnTo>
                        <a:pt x="26" y="51"/>
                      </a:lnTo>
                      <a:lnTo>
                        <a:pt x="26" y="58"/>
                      </a:lnTo>
                      <a:lnTo>
                        <a:pt x="150" y="58"/>
                      </a:lnTo>
                      <a:lnTo>
                        <a:pt x="152" y="5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0" name="Freeform 124"/>
                <p:cNvSpPr>
                  <a:spLocks/>
                </p:cNvSpPr>
                <p:nvPr/>
              </p:nvSpPr>
              <p:spPr bwMode="auto">
                <a:xfrm>
                  <a:off x="2675" y="2088"/>
                  <a:ext cx="15" cy="2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70" y="0"/>
                    </a:cxn>
                    <a:cxn ang="0">
                      <a:pos x="61" y="0"/>
                    </a:cxn>
                    <a:cxn ang="0">
                      <a:pos x="53" y="1"/>
                    </a:cxn>
                    <a:cxn ang="0">
                      <a:pos x="45" y="1"/>
                    </a:cxn>
                    <a:cxn ang="0">
                      <a:pos x="37" y="1"/>
                    </a:cxn>
                    <a:cxn ang="0">
                      <a:pos x="32" y="4"/>
                    </a:cxn>
                    <a:cxn ang="0">
                      <a:pos x="26" y="4"/>
                    </a:cxn>
                    <a:cxn ang="0">
                      <a:pos x="18" y="6"/>
                    </a:cxn>
                    <a:cxn ang="0">
                      <a:pos x="13" y="6"/>
                    </a:cxn>
                    <a:cxn ang="0">
                      <a:pos x="8" y="8"/>
                    </a:cxn>
                    <a:cxn ang="0">
                      <a:pos x="5" y="8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77" h="11">
                      <a:moveTo>
                        <a:pt x="77" y="0"/>
                      </a:moveTo>
                      <a:lnTo>
                        <a:pt x="70" y="0"/>
                      </a:lnTo>
                      <a:lnTo>
                        <a:pt x="61" y="0"/>
                      </a:lnTo>
                      <a:lnTo>
                        <a:pt x="53" y="1"/>
                      </a:lnTo>
                      <a:lnTo>
                        <a:pt x="45" y="1"/>
                      </a:lnTo>
                      <a:lnTo>
                        <a:pt x="37" y="1"/>
                      </a:lnTo>
                      <a:lnTo>
                        <a:pt x="32" y="4"/>
                      </a:lnTo>
                      <a:lnTo>
                        <a:pt x="26" y="4"/>
                      </a:lnTo>
                      <a:lnTo>
                        <a:pt x="18" y="6"/>
                      </a:lnTo>
                      <a:lnTo>
                        <a:pt x="13" y="6"/>
                      </a:lnTo>
                      <a:lnTo>
                        <a:pt x="8" y="8"/>
                      </a:lnTo>
                      <a:lnTo>
                        <a:pt x="5" y="8"/>
                      </a:lnTo>
                      <a:lnTo>
                        <a:pt x="0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1" name="Freeform 125"/>
                <p:cNvSpPr>
                  <a:spLocks/>
                </p:cNvSpPr>
                <p:nvPr/>
              </p:nvSpPr>
              <p:spPr bwMode="auto">
                <a:xfrm>
                  <a:off x="2678" y="2095"/>
                  <a:ext cx="12" cy="1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5" y="3"/>
                    </a:cxn>
                    <a:cxn ang="0">
                      <a:pos x="13" y="3"/>
                    </a:cxn>
                    <a:cxn ang="0">
                      <a:pos x="19" y="2"/>
                    </a:cxn>
                    <a:cxn ang="0">
                      <a:pos x="24" y="1"/>
                    </a:cxn>
                    <a:cxn ang="0">
                      <a:pos x="32" y="1"/>
                    </a:cxn>
                    <a:cxn ang="0">
                      <a:pos x="40" y="0"/>
                    </a:cxn>
                    <a:cxn ang="0">
                      <a:pos x="48" y="0"/>
                    </a:cxn>
                    <a:cxn ang="0">
                      <a:pos x="57" y="0"/>
                    </a:cxn>
                    <a:cxn ang="0">
                      <a:pos x="64" y="0"/>
                    </a:cxn>
                  </a:cxnLst>
                  <a:rect l="0" t="0" r="r" b="b"/>
                  <a:pathLst>
                    <a:path w="64" h="5">
                      <a:moveTo>
                        <a:pt x="0" y="5"/>
                      </a:moveTo>
                      <a:lnTo>
                        <a:pt x="5" y="3"/>
                      </a:lnTo>
                      <a:lnTo>
                        <a:pt x="13" y="3"/>
                      </a:lnTo>
                      <a:lnTo>
                        <a:pt x="19" y="2"/>
                      </a:lnTo>
                      <a:lnTo>
                        <a:pt x="24" y="1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8" y="0"/>
                      </a:lnTo>
                      <a:lnTo>
                        <a:pt x="57" y="0"/>
                      </a:lnTo>
                      <a:lnTo>
                        <a:pt x="6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2" name="Freeform 126"/>
                <p:cNvSpPr>
                  <a:spLocks/>
                </p:cNvSpPr>
                <p:nvPr/>
              </p:nvSpPr>
              <p:spPr bwMode="auto">
                <a:xfrm>
                  <a:off x="2690" y="2095"/>
                  <a:ext cx="13" cy="1"/>
                </a:xfrm>
                <a:custGeom>
                  <a:avLst/>
                  <a:gdLst/>
                  <a:ahLst/>
                  <a:cxnLst>
                    <a:cxn ang="0">
                      <a:pos x="64" y="5"/>
                    </a:cxn>
                    <a:cxn ang="0">
                      <a:pos x="58" y="3"/>
                    </a:cxn>
                    <a:cxn ang="0">
                      <a:pos x="51" y="3"/>
                    </a:cxn>
                    <a:cxn ang="0">
                      <a:pos x="44" y="2"/>
                    </a:cxn>
                    <a:cxn ang="0">
                      <a:pos x="38" y="1"/>
                    </a:cxn>
                    <a:cxn ang="0">
                      <a:pos x="31" y="1"/>
                    </a:cxn>
                    <a:cxn ang="0">
                      <a:pos x="24" y="0"/>
                    </a:cxn>
                    <a:cxn ang="0">
                      <a:pos x="15" y="0"/>
                    </a:cxn>
                    <a:cxn ang="0">
                      <a:pos x="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4" h="5">
                      <a:moveTo>
                        <a:pt x="64" y="5"/>
                      </a:moveTo>
                      <a:lnTo>
                        <a:pt x="58" y="3"/>
                      </a:lnTo>
                      <a:lnTo>
                        <a:pt x="51" y="3"/>
                      </a:lnTo>
                      <a:lnTo>
                        <a:pt x="44" y="2"/>
                      </a:lnTo>
                      <a:lnTo>
                        <a:pt x="38" y="1"/>
                      </a:lnTo>
                      <a:lnTo>
                        <a:pt x="31" y="1"/>
                      </a:lnTo>
                      <a:lnTo>
                        <a:pt x="24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3" name="Freeform 127"/>
                <p:cNvSpPr>
                  <a:spLocks/>
                </p:cNvSpPr>
                <p:nvPr/>
              </p:nvSpPr>
              <p:spPr bwMode="auto">
                <a:xfrm>
                  <a:off x="2690" y="2088"/>
                  <a:ext cx="16" cy="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0"/>
                    </a:cxn>
                    <a:cxn ang="0">
                      <a:pos x="15" y="0"/>
                    </a:cxn>
                    <a:cxn ang="0">
                      <a:pos x="24" y="1"/>
                    </a:cxn>
                    <a:cxn ang="0">
                      <a:pos x="31" y="1"/>
                    </a:cxn>
                    <a:cxn ang="0">
                      <a:pos x="38" y="1"/>
                    </a:cxn>
                    <a:cxn ang="0">
                      <a:pos x="44" y="4"/>
                    </a:cxn>
                    <a:cxn ang="0">
                      <a:pos x="51" y="4"/>
                    </a:cxn>
                    <a:cxn ang="0">
                      <a:pos x="58" y="6"/>
                    </a:cxn>
                    <a:cxn ang="0">
                      <a:pos x="64" y="6"/>
                    </a:cxn>
                    <a:cxn ang="0">
                      <a:pos x="69" y="8"/>
                    </a:cxn>
                    <a:cxn ang="0">
                      <a:pos x="73" y="8"/>
                    </a:cxn>
                    <a:cxn ang="0">
                      <a:pos x="76" y="11"/>
                    </a:cxn>
                  </a:cxnLst>
                  <a:rect l="0" t="0" r="r" b="b"/>
                  <a:pathLst>
                    <a:path w="76" h="11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15" y="0"/>
                      </a:lnTo>
                      <a:lnTo>
                        <a:pt x="24" y="1"/>
                      </a:lnTo>
                      <a:lnTo>
                        <a:pt x="31" y="1"/>
                      </a:lnTo>
                      <a:lnTo>
                        <a:pt x="38" y="1"/>
                      </a:lnTo>
                      <a:lnTo>
                        <a:pt x="44" y="4"/>
                      </a:lnTo>
                      <a:lnTo>
                        <a:pt x="51" y="4"/>
                      </a:lnTo>
                      <a:lnTo>
                        <a:pt x="58" y="6"/>
                      </a:lnTo>
                      <a:lnTo>
                        <a:pt x="64" y="6"/>
                      </a:lnTo>
                      <a:lnTo>
                        <a:pt x="69" y="8"/>
                      </a:lnTo>
                      <a:lnTo>
                        <a:pt x="73" y="8"/>
                      </a:lnTo>
                      <a:lnTo>
                        <a:pt x="76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4" name="Freeform 128"/>
                <p:cNvSpPr>
                  <a:spLocks/>
                </p:cNvSpPr>
                <p:nvPr/>
              </p:nvSpPr>
              <p:spPr bwMode="auto">
                <a:xfrm>
                  <a:off x="2685" y="2077"/>
                  <a:ext cx="11" cy="10"/>
                </a:xfrm>
                <a:custGeom>
                  <a:avLst/>
                  <a:gdLst/>
                  <a:ahLst/>
                  <a:cxnLst>
                    <a:cxn ang="0">
                      <a:pos x="30" y="27"/>
                    </a:cxn>
                    <a:cxn ang="0">
                      <a:pos x="38" y="27"/>
                    </a:cxn>
                    <a:cxn ang="0">
                      <a:pos x="45" y="25"/>
                    </a:cxn>
                    <a:cxn ang="0">
                      <a:pos x="49" y="24"/>
                    </a:cxn>
                    <a:cxn ang="0">
                      <a:pos x="45" y="33"/>
                    </a:cxn>
                    <a:cxn ang="0">
                      <a:pos x="52" y="33"/>
                    </a:cxn>
                    <a:cxn ang="0">
                      <a:pos x="55" y="36"/>
                    </a:cxn>
                    <a:cxn ang="0">
                      <a:pos x="52" y="39"/>
                    </a:cxn>
                    <a:cxn ang="0">
                      <a:pos x="45" y="39"/>
                    </a:cxn>
                    <a:cxn ang="0">
                      <a:pos x="49" y="49"/>
                    </a:cxn>
                    <a:cxn ang="0">
                      <a:pos x="45" y="49"/>
                    </a:cxn>
                    <a:cxn ang="0">
                      <a:pos x="38" y="44"/>
                    </a:cxn>
                    <a:cxn ang="0">
                      <a:pos x="30" y="43"/>
                    </a:cxn>
                    <a:cxn ang="0">
                      <a:pos x="22" y="43"/>
                    </a:cxn>
                    <a:cxn ang="0">
                      <a:pos x="17" y="44"/>
                    </a:cxn>
                    <a:cxn ang="0">
                      <a:pos x="10" y="49"/>
                    </a:cxn>
                    <a:cxn ang="0">
                      <a:pos x="7" y="49"/>
                    </a:cxn>
                    <a:cxn ang="0">
                      <a:pos x="10" y="39"/>
                    </a:cxn>
                    <a:cxn ang="0">
                      <a:pos x="4" y="39"/>
                    </a:cxn>
                    <a:cxn ang="0">
                      <a:pos x="0" y="36"/>
                    </a:cxn>
                    <a:cxn ang="0">
                      <a:pos x="4" y="33"/>
                    </a:cxn>
                    <a:cxn ang="0">
                      <a:pos x="10" y="33"/>
                    </a:cxn>
                    <a:cxn ang="0">
                      <a:pos x="7" y="24"/>
                    </a:cxn>
                    <a:cxn ang="0">
                      <a:pos x="10" y="25"/>
                    </a:cxn>
                    <a:cxn ang="0">
                      <a:pos x="17" y="27"/>
                    </a:cxn>
                    <a:cxn ang="0">
                      <a:pos x="22" y="27"/>
                    </a:cxn>
                    <a:cxn ang="0">
                      <a:pos x="21" y="24"/>
                    </a:cxn>
                    <a:cxn ang="0">
                      <a:pos x="19" y="16"/>
                    </a:cxn>
                    <a:cxn ang="0">
                      <a:pos x="19" y="8"/>
                    </a:cxn>
                    <a:cxn ang="0">
                      <a:pos x="24" y="13"/>
                    </a:cxn>
                    <a:cxn ang="0">
                      <a:pos x="26" y="5"/>
                    </a:cxn>
                    <a:cxn ang="0">
                      <a:pos x="28" y="0"/>
                    </a:cxn>
                    <a:cxn ang="0">
                      <a:pos x="28" y="5"/>
                    </a:cxn>
                    <a:cxn ang="0">
                      <a:pos x="30" y="13"/>
                    </a:cxn>
                    <a:cxn ang="0">
                      <a:pos x="36" y="8"/>
                    </a:cxn>
                    <a:cxn ang="0">
                      <a:pos x="36" y="16"/>
                    </a:cxn>
                    <a:cxn ang="0">
                      <a:pos x="34" y="23"/>
                    </a:cxn>
                    <a:cxn ang="0">
                      <a:pos x="30" y="27"/>
                    </a:cxn>
                  </a:cxnLst>
                  <a:rect l="0" t="0" r="r" b="b"/>
                  <a:pathLst>
                    <a:path w="55" h="49">
                      <a:moveTo>
                        <a:pt x="30" y="27"/>
                      </a:moveTo>
                      <a:lnTo>
                        <a:pt x="38" y="27"/>
                      </a:lnTo>
                      <a:lnTo>
                        <a:pt x="45" y="25"/>
                      </a:lnTo>
                      <a:lnTo>
                        <a:pt x="49" y="24"/>
                      </a:lnTo>
                      <a:lnTo>
                        <a:pt x="45" y="33"/>
                      </a:lnTo>
                      <a:lnTo>
                        <a:pt x="52" y="33"/>
                      </a:lnTo>
                      <a:lnTo>
                        <a:pt x="55" y="36"/>
                      </a:lnTo>
                      <a:lnTo>
                        <a:pt x="52" y="39"/>
                      </a:lnTo>
                      <a:lnTo>
                        <a:pt x="45" y="39"/>
                      </a:lnTo>
                      <a:lnTo>
                        <a:pt x="49" y="49"/>
                      </a:lnTo>
                      <a:lnTo>
                        <a:pt x="45" y="49"/>
                      </a:lnTo>
                      <a:lnTo>
                        <a:pt x="38" y="44"/>
                      </a:lnTo>
                      <a:lnTo>
                        <a:pt x="30" y="43"/>
                      </a:lnTo>
                      <a:lnTo>
                        <a:pt x="22" y="43"/>
                      </a:lnTo>
                      <a:lnTo>
                        <a:pt x="17" y="44"/>
                      </a:lnTo>
                      <a:lnTo>
                        <a:pt x="10" y="49"/>
                      </a:lnTo>
                      <a:lnTo>
                        <a:pt x="7" y="49"/>
                      </a:lnTo>
                      <a:lnTo>
                        <a:pt x="10" y="39"/>
                      </a:lnTo>
                      <a:lnTo>
                        <a:pt x="4" y="39"/>
                      </a:lnTo>
                      <a:lnTo>
                        <a:pt x="0" y="36"/>
                      </a:lnTo>
                      <a:lnTo>
                        <a:pt x="4" y="33"/>
                      </a:lnTo>
                      <a:lnTo>
                        <a:pt x="10" y="33"/>
                      </a:lnTo>
                      <a:lnTo>
                        <a:pt x="7" y="24"/>
                      </a:lnTo>
                      <a:lnTo>
                        <a:pt x="10" y="25"/>
                      </a:lnTo>
                      <a:lnTo>
                        <a:pt x="17" y="27"/>
                      </a:lnTo>
                      <a:lnTo>
                        <a:pt x="22" y="27"/>
                      </a:lnTo>
                      <a:lnTo>
                        <a:pt x="21" y="24"/>
                      </a:lnTo>
                      <a:lnTo>
                        <a:pt x="19" y="16"/>
                      </a:lnTo>
                      <a:lnTo>
                        <a:pt x="19" y="8"/>
                      </a:lnTo>
                      <a:lnTo>
                        <a:pt x="24" y="13"/>
                      </a:lnTo>
                      <a:lnTo>
                        <a:pt x="26" y="5"/>
                      </a:lnTo>
                      <a:lnTo>
                        <a:pt x="28" y="0"/>
                      </a:lnTo>
                      <a:lnTo>
                        <a:pt x="28" y="5"/>
                      </a:lnTo>
                      <a:lnTo>
                        <a:pt x="30" y="13"/>
                      </a:lnTo>
                      <a:lnTo>
                        <a:pt x="36" y="8"/>
                      </a:lnTo>
                      <a:lnTo>
                        <a:pt x="36" y="16"/>
                      </a:lnTo>
                      <a:lnTo>
                        <a:pt x="34" y="23"/>
                      </a:lnTo>
                      <a:lnTo>
                        <a:pt x="30" y="2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5" name="Freeform 129"/>
                <p:cNvSpPr>
                  <a:spLocks/>
                </p:cNvSpPr>
                <p:nvPr/>
              </p:nvSpPr>
              <p:spPr bwMode="auto">
                <a:xfrm>
                  <a:off x="2671" y="2084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3" y="0"/>
                    </a:cxn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0" y="7"/>
                    </a:cxn>
                    <a:cxn ang="0">
                      <a:pos x="0" y="11"/>
                    </a:cxn>
                    <a:cxn ang="0">
                      <a:pos x="0" y="13"/>
                    </a:cxn>
                    <a:cxn ang="0">
                      <a:pos x="3" y="14"/>
                    </a:cxn>
                    <a:cxn ang="0">
                      <a:pos x="7" y="14"/>
                    </a:cxn>
                    <a:cxn ang="0">
                      <a:pos x="9" y="14"/>
                    </a:cxn>
                    <a:cxn ang="0">
                      <a:pos x="10" y="13"/>
                    </a:cxn>
                    <a:cxn ang="0">
                      <a:pos x="13" y="8"/>
                    </a:cxn>
                    <a:cxn ang="0">
                      <a:pos x="13" y="7"/>
                    </a:cxn>
                    <a:cxn ang="0">
                      <a:pos x="10" y="3"/>
                    </a:cxn>
                    <a:cxn ang="0">
                      <a:pos x="9" y="3"/>
                    </a:cxn>
                    <a:cxn ang="0">
                      <a:pos x="7" y="0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3" h="14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3" y="14"/>
                      </a:lnTo>
                      <a:lnTo>
                        <a:pt x="7" y="14"/>
                      </a:lnTo>
                      <a:lnTo>
                        <a:pt x="9" y="14"/>
                      </a:lnTo>
                      <a:lnTo>
                        <a:pt x="10" y="13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0" y="3"/>
                      </a:lnTo>
                      <a:lnTo>
                        <a:pt x="9" y="3"/>
                      </a:lnTo>
                      <a:lnTo>
                        <a:pt x="7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6" name="Freeform 130"/>
                <p:cNvSpPr>
                  <a:spLocks/>
                </p:cNvSpPr>
                <p:nvPr/>
              </p:nvSpPr>
              <p:spPr bwMode="auto">
                <a:xfrm>
                  <a:off x="2679" y="2082"/>
                  <a:ext cx="2" cy="5"/>
                </a:xfrm>
                <a:custGeom>
                  <a:avLst/>
                  <a:gdLst/>
                  <a:ahLst/>
                  <a:cxnLst>
                    <a:cxn ang="0">
                      <a:pos x="12" y="9"/>
                    </a:cxn>
                    <a:cxn ang="0">
                      <a:pos x="11" y="6"/>
                    </a:cxn>
                    <a:cxn ang="0">
                      <a:pos x="10" y="5"/>
                    </a:cxn>
                    <a:cxn ang="0">
                      <a:pos x="6" y="0"/>
                    </a:cxn>
                    <a:cxn ang="0">
                      <a:pos x="3" y="5"/>
                    </a:cxn>
                    <a:cxn ang="0">
                      <a:pos x="0" y="6"/>
                    </a:cxn>
                    <a:cxn ang="0">
                      <a:pos x="0" y="9"/>
                    </a:cxn>
                    <a:cxn ang="0">
                      <a:pos x="0" y="12"/>
                    </a:cxn>
                    <a:cxn ang="0">
                      <a:pos x="0" y="16"/>
                    </a:cxn>
                    <a:cxn ang="0">
                      <a:pos x="0" y="17"/>
                    </a:cxn>
                    <a:cxn ang="0">
                      <a:pos x="3" y="20"/>
                    </a:cxn>
                    <a:cxn ang="0">
                      <a:pos x="6" y="22"/>
                    </a:cxn>
                    <a:cxn ang="0">
                      <a:pos x="7" y="22"/>
                    </a:cxn>
                    <a:cxn ang="0">
                      <a:pos x="10" y="20"/>
                    </a:cxn>
                    <a:cxn ang="0">
                      <a:pos x="11" y="17"/>
                    </a:cxn>
                    <a:cxn ang="0">
                      <a:pos x="12" y="16"/>
                    </a:cxn>
                    <a:cxn ang="0">
                      <a:pos x="12" y="12"/>
                    </a:cxn>
                    <a:cxn ang="0">
                      <a:pos x="12" y="9"/>
                    </a:cxn>
                  </a:cxnLst>
                  <a:rect l="0" t="0" r="r" b="b"/>
                  <a:pathLst>
                    <a:path w="12" h="22">
                      <a:moveTo>
                        <a:pt x="12" y="9"/>
                      </a:moveTo>
                      <a:lnTo>
                        <a:pt x="11" y="6"/>
                      </a:lnTo>
                      <a:lnTo>
                        <a:pt x="10" y="5"/>
                      </a:lnTo>
                      <a:lnTo>
                        <a:pt x="6" y="0"/>
                      </a:lnTo>
                      <a:lnTo>
                        <a:pt x="3" y="5"/>
                      </a:lnTo>
                      <a:lnTo>
                        <a:pt x="0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3" y="20"/>
                      </a:lnTo>
                      <a:lnTo>
                        <a:pt x="6" y="22"/>
                      </a:lnTo>
                      <a:lnTo>
                        <a:pt x="7" y="22"/>
                      </a:lnTo>
                      <a:lnTo>
                        <a:pt x="10" y="20"/>
                      </a:lnTo>
                      <a:lnTo>
                        <a:pt x="11" y="17"/>
                      </a:lnTo>
                      <a:lnTo>
                        <a:pt x="12" y="16"/>
                      </a:lnTo>
                      <a:lnTo>
                        <a:pt x="12" y="12"/>
                      </a:lnTo>
                      <a:lnTo>
                        <a:pt x="12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7" name="Freeform 131"/>
                <p:cNvSpPr>
                  <a:spLocks/>
                </p:cNvSpPr>
                <p:nvPr/>
              </p:nvSpPr>
              <p:spPr bwMode="auto">
                <a:xfrm>
                  <a:off x="2689" y="2082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" y="6"/>
                    </a:cxn>
                    <a:cxn ang="0">
                      <a:pos x="1" y="2"/>
                    </a:cxn>
                    <a:cxn ang="0">
                      <a:pos x="3" y="0"/>
                    </a:cxn>
                    <a:cxn ang="0">
                      <a:pos x="7" y="0"/>
                    </a:cxn>
                    <a:cxn ang="0">
                      <a:pos x="9" y="2"/>
                    </a:cxn>
                    <a:cxn ang="0">
                      <a:pos x="13" y="6"/>
                    </a:cxn>
                    <a:cxn ang="0">
                      <a:pos x="13" y="8"/>
                    </a:cxn>
                    <a:cxn ang="0">
                      <a:pos x="13" y="11"/>
                    </a:cxn>
                    <a:cxn ang="0">
                      <a:pos x="13" y="14"/>
                    </a:cxn>
                    <a:cxn ang="0">
                      <a:pos x="9" y="18"/>
                    </a:cxn>
                    <a:cxn ang="0">
                      <a:pos x="7" y="18"/>
                    </a:cxn>
                    <a:cxn ang="0">
                      <a:pos x="3" y="18"/>
                    </a:cxn>
                    <a:cxn ang="0">
                      <a:pos x="1" y="18"/>
                    </a:cxn>
                    <a:cxn ang="0">
                      <a:pos x="1" y="14"/>
                    </a:cxn>
                    <a:cxn ang="0">
                      <a:pos x="0" y="11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3" h="1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9" y="2"/>
                      </a:lnTo>
                      <a:lnTo>
                        <a:pt x="13" y="6"/>
                      </a:lnTo>
                      <a:lnTo>
                        <a:pt x="13" y="8"/>
                      </a:lnTo>
                      <a:lnTo>
                        <a:pt x="13" y="11"/>
                      </a:lnTo>
                      <a:lnTo>
                        <a:pt x="13" y="14"/>
                      </a:lnTo>
                      <a:lnTo>
                        <a:pt x="9" y="18"/>
                      </a:lnTo>
                      <a:lnTo>
                        <a:pt x="7" y="18"/>
                      </a:lnTo>
                      <a:lnTo>
                        <a:pt x="3" y="18"/>
                      </a:lnTo>
                      <a:lnTo>
                        <a:pt x="1" y="18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8" name="Freeform 132"/>
                <p:cNvSpPr>
                  <a:spLocks/>
                </p:cNvSpPr>
                <p:nvPr/>
              </p:nvSpPr>
              <p:spPr bwMode="auto">
                <a:xfrm>
                  <a:off x="2699" y="2082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" y="6"/>
                    </a:cxn>
                    <a:cxn ang="0">
                      <a:pos x="5" y="5"/>
                    </a:cxn>
                    <a:cxn ang="0">
                      <a:pos x="5" y="0"/>
                    </a:cxn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12" y="6"/>
                    </a:cxn>
                    <a:cxn ang="0">
                      <a:pos x="12" y="9"/>
                    </a:cxn>
                    <a:cxn ang="0">
                      <a:pos x="13" y="12"/>
                    </a:cxn>
                    <a:cxn ang="0">
                      <a:pos x="12" y="16"/>
                    </a:cxn>
                    <a:cxn ang="0">
                      <a:pos x="12" y="17"/>
                    </a:cxn>
                    <a:cxn ang="0">
                      <a:pos x="9" y="20"/>
                    </a:cxn>
                    <a:cxn ang="0">
                      <a:pos x="7" y="22"/>
                    </a:cxn>
                    <a:cxn ang="0">
                      <a:pos x="5" y="22"/>
                    </a:cxn>
                    <a:cxn ang="0">
                      <a:pos x="3" y="20"/>
                    </a:cxn>
                    <a:cxn ang="0">
                      <a:pos x="1" y="17"/>
                    </a:cxn>
                    <a:cxn ang="0">
                      <a:pos x="0" y="16"/>
                    </a:cxn>
                    <a:cxn ang="0">
                      <a:pos x="0" y="12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22">
                      <a:moveTo>
                        <a:pt x="0" y="9"/>
                      </a:moveTo>
                      <a:lnTo>
                        <a:pt x="1" y="6"/>
                      </a:lnTo>
                      <a:lnTo>
                        <a:pt x="5" y="5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5"/>
                      </a:lnTo>
                      <a:lnTo>
                        <a:pt x="12" y="6"/>
                      </a:lnTo>
                      <a:lnTo>
                        <a:pt x="12" y="9"/>
                      </a:lnTo>
                      <a:lnTo>
                        <a:pt x="13" y="12"/>
                      </a:lnTo>
                      <a:lnTo>
                        <a:pt x="12" y="16"/>
                      </a:lnTo>
                      <a:lnTo>
                        <a:pt x="12" y="17"/>
                      </a:lnTo>
                      <a:lnTo>
                        <a:pt x="9" y="20"/>
                      </a:lnTo>
                      <a:lnTo>
                        <a:pt x="7" y="22"/>
                      </a:lnTo>
                      <a:lnTo>
                        <a:pt x="5" y="22"/>
                      </a:lnTo>
                      <a:lnTo>
                        <a:pt x="3" y="20"/>
                      </a:lnTo>
                      <a:lnTo>
                        <a:pt x="1" y="17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9" name="Freeform 133"/>
                <p:cNvSpPr>
                  <a:spLocks/>
                </p:cNvSpPr>
                <p:nvPr/>
              </p:nvSpPr>
              <p:spPr bwMode="auto">
                <a:xfrm>
                  <a:off x="2707" y="2084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1" y="0"/>
                    </a:cxn>
                    <a:cxn ang="0">
                      <a:pos x="12" y="0"/>
                    </a:cxn>
                    <a:cxn ang="0">
                      <a:pos x="15" y="3"/>
                    </a:cxn>
                    <a:cxn ang="0">
                      <a:pos x="15" y="6"/>
                    </a:cxn>
                    <a:cxn ang="0">
                      <a:pos x="15" y="7"/>
                    </a:cxn>
                    <a:cxn ang="0">
                      <a:pos x="15" y="11"/>
                    </a:cxn>
                    <a:cxn ang="0">
                      <a:pos x="12" y="13"/>
                    </a:cxn>
                    <a:cxn ang="0">
                      <a:pos x="11" y="14"/>
                    </a:cxn>
                    <a:cxn ang="0">
                      <a:pos x="8" y="14"/>
                    </a:cxn>
                    <a:cxn ang="0">
                      <a:pos x="6" y="14"/>
                    </a:cxn>
                    <a:cxn ang="0">
                      <a:pos x="5" y="14"/>
                    </a:cxn>
                    <a:cxn ang="0">
                      <a:pos x="1" y="13"/>
                    </a:cxn>
                    <a:cxn ang="0">
                      <a:pos x="0" y="8"/>
                    </a:cxn>
                    <a:cxn ang="0">
                      <a:pos x="0" y="7"/>
                    </a:cxn>
                    <a:cxn ang="0">
                      <a:pos x="0" y="3"/>
                    </a:cxn>
                    <a:cxn ang="0">
                      <a:pos x="5" y="3"/>
                    </a:cxn>
                    <a:cxn ang="0">
                      <a:pos x="6" y="0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5" h="14">
                      <a:moveTo>
                        <a:pt x="8" y="0"/>
                      </a:move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5" y="3"/>
                      </a:lnTo>
                      <a:lnTo>
                        <a:pt x="15" y="6"/>
                      </a:lnTo>
                      <a:lnTo>
                        <a:pt x="15" y="7"/>
                      </a:lnTo>
                      <a:lnTo>
                        <a:pt x="15" y="11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8" y="14"/>
                      </a:lnTo>
                      <a:lnTo>
                        <a:pt x="6" y="14"/>
                      </a:lnTo>
                      <a:lnTo>
                        <a:pt x="5" y="14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3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0" name="Freeform 134"/>
                <p:cNvSpPr>
                  <a:spLocks/>
                </p:cNvSpPr>
                <p:nvPr/>
              </p:nvSpPr>
              <p:spPr bwMode="auto">
                <a:xfrm>
                  <a:off x="2658" y="231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257" y="2"/>
                    </a:cxn>
                    <a:cxn ang="0">
                      <a:pos x="271" y="2"/>
                    </a:cxn>
                    <a:cxn ang="0">
                      <a:pos x="285" y="5"/>
                    </a:cxn>
                    <a:cxn ang="0">
                      <a:pos x="295" y="8"/>
                    </a:cxn>
                    <a:cxn ang="0">
                      <a:pos x="304" y="11"/>
                    </a:cxn>
                    <a:cxn ang="0">
                      <a:pos x="316" y="19"/>
                    </a:cxn>
                    <a:cxn ang="0">
                      <a:pos x="316" y="44"/>
                    </a:cxn>
                    <a:cxn ang="0">
                      <a:pos x="304" y="35"/>
                    </a:cxn>
                    <a:cxn ang="0">
                      <a:pos x="295" y="31"/>
                    </a:cxn>
                    <a:cxn ang="0">
                      <a:pos x="285" y="28"/>
                    </a:cxn>
                    <a:cxn ang="0">
                      <a:pos x="271" y="26"/>
                    </a:cxn>
                    <a:cxn ang="0">
                      <a:pos x="257" y="26"/>
                    </a:cxn>
                    <a:cxn ang="0">
                      <a:pos x="241" y="26"/>
                    </a:cxn>
                    <a:cxn ang="0">
                      <a:pos x="228" y="28"/>
                    </a:cxn>
                    <a:cxn ang="0">
                      <a:pos x="218" y="31"/>
                    </a:cxn>
                    <a:cxn ang="0">
                      <a:pos x="207" y="35"/>
                    </a:cxn>
                    <a:cxn ang="0">
                      <a:pos x="200" y="40"/>
                    </a:cxn>
                    <a:cxn ang="0">
                      <a:pos x="188" y="44"/>
                    </a:cxn>
                    <a:cxn ang="0">
                      <a:pos x="175" y="46"/>
                    </a:cxn>
                    <a:cxn ang="0">
                      <a:pos x="162" y="46"/>
                    </a:cxn>
                    <a:cxn ang="0">
                      <a:pos x="146" y="46"/>
                    </a:cxn>
                    <a:cxn ang="0">
                      <a:pos x="134" y="44"/>
                    </a:cxn>
                    <a:cxn ang="0">
                      <a:pos x="122" y="40"/>
                    </a:cxn>
                    <a:cxn ang="0">
                      <a:pos x="111" y="35"/>
                    </a:cxn>
                    <a:cxn ang="0">
                      <a:pos x="102" y="31"/>
                    </a:cxn>
                    <a:cxn ang="0">
                      <a:pos x="90" y="27"/>
                    </a:cxn>
                    <a:cxn ang="0">
                      <a:pos x="77" y="26"/>
                    </a:cxn>
                    <a:cxn ang="0">
                      <a:pos x="64" y="25"/>
                    </a:cxn>
                    <a:cxn ang="0">
                      <a:pos x="48" y="26"/>
                    </a:cxn>
                    <a:cxn ang="0">
                      <a:pos x="34" y="27"/>
                    </a:cxn>
                    <a:cxn ang="0">
                      <a:pos x="24" y="31"/>
                    </a:cxn>
                    <a:cxn ang="0">
                      <a:pos x="15" y="35"/>
                    </a:cxn>
                    <a:cxn ang="0">
                      <a:pos x="0" y="44"/>
                    </a:cxn>
                    <a:cxn ang="0">
                      <a:pos x="0" y="19"/>
                    </a:cxn>
                    <a:cxn ang="0">
                      <a:pos x="15" y="9"/>
                    </a:cxn>
                    <a:cxn ang="0">
                      <a:pos x="24" y="5"/>
                    </a:cxn>
                    <a:cxn ang="0">
                      <a:pos x="34" y="2"/>
                    </a:cxn>
                    <a:cxn ang="0">
                      <a:pos x="48" y="0"/>
                    </a:cxn>
                    <a:cxn ang="0">
                      <a:pos x="64" y="0"/>
                    </a:cxn>
                    <a:cxn ang="0">
                      <a:pos x="77" y="0"/>
                    </a:cxn>
                    <a:cxn ang="0">
                      <a:pos x="90" y="2"/>
                    </a:cxn>
                    <a:cxn ang="0">
                      <a:pos x="102" y="5"/>
                    </a:cxn>
                    <a:cxn ang="0">
                      <a:pos x="111" y="9"/>
                    </a:cxn>
                    <a:cxn ang="0">
                      <a:pos x="122" y="14"/>
                    </a:cxn>
                    <a:cxn ang="0">
                      <a:pos x="134" y="18"/>
                    </a:cxn>
                    <a:cxn ang="0">
                      <a:pos x="146" y="20"/>
                    </a:cxn>
                    <a:cxn ang="0">
                      <a:pos x="162" y="20"/>
                    </a:cxn>
                    <a:cxn ang="0">
                      <a:pos x="175" y="20"/>
                    </a:cxn>
                    <a:cxn ang="0">
                      <a:pos x="188" y="18"/>
                    </a:cxn>
                    <a:cxn ang="0">
                      <a:pos x="200" y="14"/>
                    </a:cxn>
                    <a:cxn ang="0">
                      <a:pos x="207" y="11"/>
                    </a:cxn>
                    <a:cxn ang="0">
                      <a:pos x="218" y="8"/>
                    </a:cxn>
                    <a:cxn ang="0">
                      <a:pos x="228" y="5"/>
                    </a:cxn>
                    <a:cxn ang="0">
                      <a:pos x="241" y="2"/>
                    </a:cxn>
                    <a:cxn ang="0">
                      <a:pos x="257" y="2"/>
                    </a:cxn>
                  </a:cxnLst>
                  <a:rect l="0" t="0" r="r" b="b"/>
                  <a:pathLst>
                    <a:path w="316" h="46">
                      <a:moveTo>
                        <a:pt x="257" y="2"/>
                      </a:moveTo>
                      <a:lnTo>
                        <a:pt x="271" y="2"/>
                      </a:lnTo>
                      <a:lnTo>
                        <a:pt x="285" y="5"/>
                      </a:lnTo>
                      <a:lnTo>
                        <a:pt x="295" y="8"/>
                      </a:lnTo>
                      <a:lnTo>
                        <a:pt x="304" y="11"/>
                      </a:lnTo>
                      <a:lnTo>
                        <a:pt x="316" y="19"/>
                      </a:lnTo>
                      <a:lnTo>
                        <a:pt x="316" y="44"/>
                      </a:lnTo>
                      <a:lnTo>
                        <a:pt x="304" y="35"/>
                      </a:lnTo>
                      <a:lnTo>
                        <a:pt x="295" y="31"/>
                      </a:lnTo>
                      <a:lnTo>
                        <a:pt x="285" y="28"/>
                      </a:lnTo>
                      <a:lnTo>
                        <a:pt x="271" y="26"/>
                      </a:lnTo>
                      <a:lnTo>
                        <a:pt x="257" y="26"/>
                      </a:lnTo>
                      <a:lnTo>
                        <a:pt x="241" y="26"/>
                      </a:lnTo>
                      <a:lnTo>
                        <a:pt x="228" y="28"/>
                      </a:lnTo>
                      <a:lnTo>
                        <a:pt x="218" y="31"/>
                      </a:lnTo>
                      <a:lnTo>
                        <a:pt x="207" y="35"/>
                      </a:lnTo>
                      <a:lnTo>
                        <a:pt x="200" y="40"/>
                      </a:lnTo>
                      <a:lnTo>
                        <a:pt x="188" y="44"/>
                      </a:lnTo>
                      <a:lnTo>
                        <a:pt x="175" y="46"/>
                      </a:lnTo>
                      <a:lnTo>
                        <a:pt x="162" y="46"/>
                      </a:lnTo>
                      <a:lnTo>
                        <a:pt x="146" y="46"/>
                      </a:lnTo>
                      <a:lnTo>
                        <a:pt x="134" y="44"/>
                      </a:lnTo>
                      <a:lnTo>
                        <a:pt x="122" y="40"/>
                      </a:lnTo>
                      <a:lnTo>
                        <a:pt x="111" y="35"/>
                      </a:lnTo>
                      <a:lnTo>
                        <a:pt x="102" y="31"/>
                      </a:lnTo>
                      <a:lnTo>
                        <a:pt x="90" y="27"/>
                      </a:lnTo>
                      <a:lnTo>
                        <a:pt x="77" y="26"/>
                      </a:lnTo>
                      <a:lnTo>
                        <a:pt x="64" y="25"/>
                      </a:lnTo>
                      <a:lnTo>
                        <a:pt x="48" y="26"/>
                      </a:lnTo>
                      <a:lnTo>
                        <a:pt x="34" y="27"/>
                      </a:lnTo>
                      <a:lnTo>
                        <a:pt x="24" y="31"/>
                      </a:lnTo>
                      <a:lnTo>
                        <a:pt x="15" y="35"/>
                      </a:lnTo>
                      <a:lnTo>
                        <a:pt x="0" y="44"/>
                      </a:lnTo>
                      <a:lnTo>
                        <a:pt x="0" y="19"/>
                      </a:lnTo>
                      <a:lnTo>
                        <a:pt x="15" y="9"/>
                      </a:lnTo>
                      <a:lnTo>
                        <a:pt x="24" y="5"/>
                      </a:lnTo>
                      <a:lnTo>
                        <a:pt x="34" y="2"/>
                      </a:lnTo>
                      <a:lnTo>
                        <a:pt x="48" y="0"/>
                      </a:lnTo>
                      <a:lnTo>
                        <a:pt x="64" y="0"/>
                      </a:lnTo>
                      <a:lnTo>
                        <a:pt x="77" y="0"/>
                      </a:lnTo>
                      <a:lnTo>
                        <a:pt x="90" y="2"/>
                      </a:lnTo>
                      <a:lnTo>
                        <a:pt x="102" y="5"/>
                      </a:lnTo>
                      <a:lnTo>
                        <a:pt x="111" y="9"/>
                      </a:lnTo>
                      <a:lnTo>
                        <a:pt x="122" y="14"/>
                      </a:lnTo>
                      <a:lnTo>
                        <a:pt x="134" y="18"/>
                      </a:lnTo>
                      <a:lnTo>
                        <a:pt x="146" y="20"/>
                      </a:lnTo>
                      <a:lnTo>
                        <a:pt x="162" y="20"/>
                      </a:lnTo>
                      <a:lnTo>
                        <a:pt x="175" y="20"/>
                      </a:lnTo>
                      <a:lnTo>
                        <a:pt x="188" y="18"/>
                      </a:lnTo>
                      <a:lnTo>
                        <a:pt x="200" y="14"/>
                      </a:lnTo>
                      <a:lnTo>
                        <a:pt x="207" y="11"/>
                      </a:lnTo>
                      <a:lnTo>
                        <a:pt x="218" y="8"/>
                      </a:lnTo>
                      <a:lnTo>
                        <a:pt x="228" y="5"/>
                      </a:lnTo>
                      <a:lnTo>
                        <a:pt x="241" y="2"/>
                      </a:lnTo>
                      <a:lnTo>
                        <a:pt x="257" y="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1" name="Freeform 135"/>
                <p:cNvSpPr>
                  <a:spLocks/>
                </p:cNvSpPr>
                <p:nvPr/>
              </p:nvSpPr>
              <p:spPr bwMode="auto">
                <a:xfrm>
                  <a:off x="2659" y="2186"/>
                  <a:ext cx="62" cy="26"/>
                </a:xfrm>
                <a:custGeom>
                  <a:avLst/>
                  <a:gdLst/>
                  <a:ahLst/>
                  <a:cxnLst>
                    <a:cxn ang="0">
                      <a:pos x="231" y="0"/>
                    </a:cxn>
                    <a:cxn ang="0">
                      <a:pos x="307" y="43"/>
                    </a:cxn>
                    <a:cxn ang="0">
                      <a:pos x="301" y="62"/>
                    </a:cxn>
                    <a:cxn ang="0">
                      <a:pos x="292" y="76"/>
                    </a:cxn>
                    <a:cxn ang="0">
                      <a:pos x="276" y="85"/>
                    </a:cxn>
                    <a:cxn ang="0">
                      <a:pos x="254" y="92"/>
                    </a:cxn>
                    <a:cxn ang="0">
                      <a:pos x="234" y="95"/>
                    </a:cxn>
                    <a:cxn ang="0">
                      <a:pos x="77" y="126"/>
                    </a:cxn>
                    <a:cxn ang="0">
                      <a:pos x="0" y="72"/>
                    </a:cxn>
                    <a:cxn ang="0">
                      <a:pos x="0" y="62"/>
                    </a:cxn>
                    <a:cxn ang="0">
                      <a:pos x="9" y="55"/>
                    </a:cxn>
                    <a:cxn ang="0">
                      <a:pos x="26" y="47"/>
                    </a:cxn>
                    <a:cxn ang="0">
                      <a:pos x="50" y="40"/>
                    </a:cxn>
                    <a:cxn ang="0">
                      <a:pos x="74" y="38"/>
                    </a:cxn>
                    <a:cxn ang="0">
                      <a:pos x="231" y="0"/>
                    </a:cxn>
                  </a:cxnLst>
                  <a:rect l="0" t="0" r="r" b="b"/>
                  <a:pathLst>
                    <a:path w="307" h="126">
                      <a:moveTo>
                        <a:pt x="231" y="0"/>
                      </a:moveTo>
                      <a:lnTo>
                        <a:pt x="307" y="43"/>
                      </a:lnTo>
                      <a:lnTo>
                        <a:pt x="301" y="62"/>
                      </a:lnTo>
                      <a:lnTo>
                        <a:pt x="292" y="76"/>
                      </a:lnTo>
                      <a:lnTo>
                        <a:pt x="276" y="85"/>
                      </a:lnTo>
                      <a:lnTo>
                        <a:pt x="254" y="92"/>
                      </a:lnTo>
                      <a:lnTo>
                        <a:pt x="234" y="95"/>
                      </a:lnTo>
                      <a:lnTo>
                        <a:pt x="77" y="126"/>
                      </a:lnTo>
                      <a:lnTo>
                        <a:pt x="0" y="72"/>
                      </a:lnTo>
                      <a:lnTo>
                        <a:pt x="0" y="62"/>
                      </a:lnTo>
                      <a:lnTo>
                        <a:pt x="9" y="55"/>
                      </a:lnTo>
                      <a:lnTo>
                        <a:pt x="26" y="47"/>
                      </a:lnTo>
                      <a:lnTo>
                        <a:pt x="50" y="40"/>
                      </a:lnTo>
                      <a:lnTo>
                        <a:pt x="74" y="38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2" name="Freeform 136"/>
                <p:cNvSpPr>
                  <a:spLocks/>
                </p:cNvSpPr>
                <p:nvPr/>
              </p:nvSpPr>
              <p:spPr bwMode="auto">
                <a:xfrm>
                  <a:off x="2670" y="2109"/>
                  <a:ext cx="40" cy="189"/>
                </a:xfrm>
                <a:custGeom>
                  <a:avLst/>
                  <a:gdLst/>
                  <a:ahLst/>
                  <a:cxnLst>
                    <a:cxn ang="0">
                      <a:pos x="22" y="877"/>
                    </a:cxn>
                    <a:cxn ang="0">
                      <a:pos x="16" y="880"/>
                    </a:cxn>
                    <a:cxn ang="0">
                      <a:pos x="12" y="881"/>
                    </a:cxn>
                    <a:cxn ang="0">
                      <a:pos x="9" y="881"/>
                    </a:cxn>
                    <a:cxn ang="0">
                      <a:pos x="8" y="887"/>
                    </a:cxn>
                    <a:cxn ang="0">
                      <a:pos x="5" y="889"/>
                    </a:cxn>
                    <a:cxn ang="0">
                      <a:pos x="5" y="894"/>
                    </a:cxn>
                    <a:cxn ang="0">
                      <a:pos x="5" y="899"/>
                    </a:cxn>
                    <a:cxn ang="0">
                      <a:pos x="8" y="903"/>
                    </a:cxn>
                    <a:cxn ang="0">
                      <a:pos x="9" y="904"/>
                    </a:cxn>
                    <a:cxn ang="0">
                      <a:pos x="12" y="908"/>
                    </a:cxn>
                    <a:cxn ang="0">
                      <a:pos x="16" y="908"/>
                    </a:cxn>
                    <a:cxn ang="0">
                      <a:pos x="22" y="908"/>
                    </a:cxn>
                    <a:cxn ang="0">
                      <a:pos x="0" y="947"/>
                    </a:cxn>
                    <a:cxn ang="0">
                      <a:pos x="199" y="947"/>
                    </a:cxn>
                    <a:cxn ang="0">
                      <a:pos x="179" y="908"/>
                    </a:cxn>
                    <a:cxn ang="0">
                      <a:pos x="184" y="908"/>
                    </a:cxn>
                    <a:cxn ang="0">
                      <a:pos x="189" y="908"/>
                    </a:cxn>
                    <a:cxn ang="0">
                      <a:pos x="192" y="904"/>
                    </a:cxn>
                    <a:cxn ang="0">
                      <a:pos x="195" y="903"/>
                    </a:cxn>
                    <a:cxn ang="0">
                      <a:pos x="195" y="899"/>
                    </a:cxn>
                    <a:cxn ang="0">
                      <a:pos x="196" y="894"/>
                    </a:cxn>
                    <a:cxn ang="0">
                      <a:pos x="195" y="889"/>
                    </a:cxn>
                    <a:cxn ang="0">
                      <a:pos x="195" y="887"/>
                    </a:cxn>
                    <a:cxn ang="0">
                      <a:pos x="192" y="881"/>
                    </a:cxn>
                    <a:cxn ang="0">
                      <a:pos x="189" y="881"/>
                    </a:cxn>
                    <a:cxn ang="0">
                      <a:pos x="184" y="880"/>
                    </a:cxn>
                    <a:cxn ang="0">
                      <a:pos x="179" y="877"/>
                    </a:cxn>
                    <a:cxn ang="0">
                      <a:pos x="179" y="69"/>
                    </a:cxn>
                    <a:cxn ang="0">
                      <a:pos x="184" y="69"/>
                    </a:cxn>
                    <a:cxn ang="0">
                      <a:pos x="189" y="68"/>
                    </a:cxn>
                    <a:cxn ang="0">
                      <a:pos x="192" y="65"/>
                    </a:cxn>
                    <a:cxn ang="0">
                      <a:pos x="195" y="63"/>
                    </a:cxn>
                    <a:cxn ang="0">
                      <a:pos x="195" y="58"/>
                    </a:cxn>
                    <a:cxn ang="0">
                      <a:pos x="196" y="52"/>
                    </a:cxn>
                    <a:cxn ang="0">
                      <a:pos x="195" y="50"/>
                    </a:cxn>
                    <a:cxn ang="0">
                      <a:pos x="195" y="44"/>
                    </a:cxn>
                    <a:cxn ang="0">
                      <a:pos x="192" y="43"/>
                    </a:cxn>
                    <a:cxn ang="0">
                      <a:pos x="189" y="39"/>
                    </a:cxn>
                    <a:cxn ang="0">
                      <a:pos x="184" y="38"/>
                    </a:cxn>
                    <a:cxn ang="0">
                      <a:pos x="179" y="38"/>
                    </a:cxn>
                    <a:cxn ang="0">
                      <a:pos x="199" y="0"/>
                    </a:cxn>
                    <a:cxn ang="0">
                      <a:pos x="0" y="0"/>
                    </a:cxn>
                    <a:cxn ang="0">
                      <a:pos x="22" y="38"/>
                    </a:cxn>
                    <a:cxn ang="0">
                      <a:pos x="16" y="38"/>
                    </a:cxn>
                    <a:cxn ang="0">
                      <a:pos x="12" y="39"/>
                    </a:cxn>
                    <a:cxn ang="0">
                      <a:pos x="9" y="43"/>
                    </a:cxn>
                    <a:cxn ang="0">
                      <a:pos x="8" y="44"/>
                    </a:cxn>
                    <a:cxn ang="0">
                      <a:pos x="5" y="50"/>
                    </a:cxn>
                    <a:cxn ang="0">
                      <a:pos x="5" y="52"/>
                    </a:cxn>
                    <a:cxn ang="0">
                      <a:pos x="5" y="58"/>
                    </a:cxn>
                    <a:cxn ang="0">
                      <a:pos x="8" y="63"/>
                    </a:cxn>
                    <a:cxn ang="0">
                      <a:pos x="9" y="65"/>
                    </a:cxn>
                    <a:cxn ang="0">
                      <a:pos x="12" y="68"/>
                    </a:cxn>
                    <a:cxn ang="0">
                      <a:pos x="16" y="69"/>
                    </a:cxn>
                    <a:cxn ang="0">
                      <a:pos x="22" y="69"/>
                    </a:cxn>
                    <a:cxn ang="0">
                      <a:pos x="22" y="877"/>
                    </a:cxn>
                  </a:cxnLst>
                  <a:rect l="0" t="0" r="r" b="b"/>
                  <a:pathLst>
                    <a:path w="199" h="947">
                      <a:moveTo>
                        <a:pt x="22" y="877"/>
                      </a:moveTo>
                      <a:lnTo>
                        <a:pt x="16" y="880"/>
                      </a:lnTo>
                      <a:lnTo>
                        <a:pt x="12" y="881"/>
                      </a:lnTo>
                      <a:lnTo>
                        <a:pt x="9" y="881"/>
                      </a:lnTo>
                      <a:lnTo>
                        <a:pt x="8" y="887"/>
                      </a:lnTo>
                      <a:lnTo>
                        <a:pt x="5" y="889"/>
                      </a:lnTo>
                      <a:lnTo>
                        <a:pt x="5" y="894"/>
                      </a:lnTo>
                      <a:lnTo>
                        <a:pt x="5" y="899"/>
                      </a:lnTo>
                      <a:lnTo>
                        <a:pt x="8" y="903"/>
                      </a:lnTo>
                      <a:lnTo>
                        <a:pt x="9" y="904"/>
                      </a:lnTo>
                      <a:lnTo>
                        <a:pt x="12" y="908"/>
                      </a:lnTo>
                      <a:lnTo>
                        <a:pt x="16" y="908"/>
                      </a:lnTo>
                      <a:lnTo>
                        <a:pt x="22" y="908"/>
                      </a:lnTo>
                      <a:lnTo>
                        <a:pt x="0" y="947"/>
                      </a:lnTo>
                      <a:lnTo>
                        <a:pt x="199" y="947"/>
                      </a:lnTo>
                      <a:lnTo>
                        <a:pt x="179" y="908"/>
                      </a:lnTo>
                      <a:lnTo>
                        <a:pt x="184" y="908"/>
                      </a:lnTo>
                      <a:lnTo>
                        <a:pt x="189" y="908"/>
                      </a:lnTo>
                      <a:lnTo>
                        <a:pt x="192" y="904"/>
                      </a:lnTo>
                      <a:lnTo>
                        <a:pt x="195" y="903"/>
                      </a:lnTo>
                      <a:lnTo>
                        <a:pt x="195" y="899"/>
                      </a:lnTo>
                      <a:lnTo>
                        <a:pt x="196" y="894"/>
                      </a:lnTo>
                      <a:lnTo>
                        <a:pt x="195" y="889"/>
                      </a:lnTo>
                      <a:lnTo>
                        <a:pt x="195" y="887"/>
                      </a:lnTo>
                      <a:lnTo>
                        <a:pt x="192" y="881"/>
                      </a:lnTo>
                      <a:lnTo>
                        <a:pt x="189" y="881"/>
                      </a:lnTo>
                      <a:lnTo>
                        <a:pt x="184" y="880"/>
                      </a:lnTo>
                      <a:lnTo>
                        <a:pt x="179" y="877"/>
                      </a:lnTo>
                      <a:lnTo>
                        <a:pt x="179" y="69"/>
                      </a:lnTo>
                      <a:lnTo>
                        <a:pt x="184" y="69"/>
                      </a:lnTo>
                      <a:lnTo>
                        <a:pt x="189" y="68"/>
                      </a:lnTo>
                      <a:lnTo>
                        <a:pt x="192" y="65"/>
                      </a:lnTo>
                      <a:lnTo>
                        <a:pt x="195" y="63"/>
                      </a:lnTo>
                      <a:lnTo>
                        <a:pt x="195" y="58"/>
                      </a:lnTo>
                      <a:lnTo>
                        <a:pt x="196" y="52"/>
                      </a:lnTo>
                      <a:lnTo>
                        <a:pt x="195" y="50"/>
                      </a:lnTo>
                      <a:lnTo>
                        <a:pt x="195" y="44"/>
                      </a:lnTo>
                      <a:lnTo>
                        <a:pt x="192" y="43"/>
                      </a:lnTo>
                      <a:lnTo>
                        <a:pt x="189" y="39"/>
                      </a:lnTo>
                      <a:lnTo>
                        <a:pt x="184" y="38"/>
                      </a:lnTo>
                      <a:lnTo>
                        <a:pt x="179" y="38"/>
                      </a:lnTo>
                      <a:lnTo>
                        <a:pt x="199" y="0"/>
                      </a:lnTo>
                      <a:lnTo>
                        <a:pt x="0" y="0"/>
                      </a:lnTo>
                      <a:lnTo>
                        <a:pt x="22" y="38"/>
                      </a:lnTo>
                      <a:lnTo>
                        <a:pt x="16" y="38"/>
                      </a:lnTo>
                      <a:lnTo>
                        <a:pt x="12" y="39"/>
                      </a:lnTo>
                      <a:lnTo>
                        <a:pt x="9" y="43"/>
                      </a:lnTo>
                      <a:lnTo>
                        <a:pt x="8" y="44"/>
                      </a:lnTo>
                      <a:lnTo>
                        <a:pt x="5" y="50"/>
                      </a:lnTo>
                      <a:lnTo>
                        <a:pt x="5" y="52"/>
                      </a:lnTo>
                      <a:lnTo>
                        <a:pt x="5" y="58"/>
                      </a:lnTo>
                      <a:lnTo>
                        <a:pt x="8" y="63"/>
                      </a:lnTo>
                      <a:lnTo>
                        <a:pt x="9" y="65"/>
                      </a:lnTo>
                      <a:lnTo>
                        <a:pt x="12" y="68"/>
                      </a:lnTo>
                      <a:lnTo>
                        <a:pt x="16" y="69"/>
                      </a:lnTo>
                      <a:lnTo>
                        <a:pt x="22" y="69"/>
                      </a:lnTo>
                      <a:lnTo>
                        <a:pt x="22" y="87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669" y="2097"/>
                  <a:ext cx="43" cy="1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4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2674" y="2123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5" name="Line 139"/>
                <p:cNvSpPr>
                  <a:spLocks noChangeShapeType="1"/>
                </p:cNvSpPr>
                <p:nvPr/>
              </p:nvSpPr>
              <p:spPr bwMode="auto">
                <a:xfrm>
                  <a:off x="2674" y="2117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6" name="Rectangle 140"/>
                <p:cNvSpPr>
                  <a:spLocks noChangeArrowheads="1"/>
                </p:cNvSpPr>
                <p:nvPr/>
              </p:nvSpPr>
              <p:spPr bwMode="auto">
                <a:xfrm>
                  <a:off x="2669" y="2297"/>
                  <a:ext cx="43" cy="14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7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2674" y="2284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8" name="Line 142"/>
                <p:cNvSpPr>
                  <a:spLocks noChangeShapeType="1"/>
                </p:cNvSpPr>
                <p:nvPr/>
              </p:nvSpPr>
              <p:spPr bwMode="auto">
                <a:xfrm>
                  <a:off x="2674" y="2291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9" name="Freeform 143"/>
                <p:cNvSpPr>
                  <a:spLocks/>
                </p:cNvSpPr>
                <p:nvPr/>
              </p:nvSpPr>
              <p:spPr bwMode="auto">
                <a:xfrm>
                  <a:off x="2659" y="2199"/>
                  <a:ext cx="69" cy="6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9"/>
                    </a:cxn>
                    <a:cxn ang="0">
                      <a:pos x="20" y="23"/>
                    </a:cxn>
                    <a:cxn ang="0">
                      <a:pos x="54" y="46"/>
                    </a:cxn>
                    <a:cxn ang="0">
                      <a:pos x="77" y="58"/>
                    </a:cxn>
                    <a:cxn ang="0">
                      <a:pos x="110" y="76"/>
                    </a:cxn>
                    <a:cxn ang="0">
                      <a:pos x="162" y="98"/>
                    </a:cxn>
                    <a:cxn ang="0">
                      <a:pos x="234" y="125"/>
                    </a:cxn>
                    <a:cxn ang="0">
                      <a:pos x="276" y="142"/>
                    </a:cxn>
                    <a:cxn ang="0">
                      <a:pos x="307" y="152"/>
                    </a:cxn>
                    <a:cxn ang="0">
                      <a:pos x="333" y="167"/>
                    </a:cxn>
                    <a:cxn ang="0">
                      <a:pos x="341" y="171"/>
                    </a:cxn>
                    <a:cxn ang="0">
                      <a:pos x="342" y="183"/>
                    </a:cxn>
                    <a:cxn ang="0">
                      <a:pos x="340" y="195"/>
                    </a:cxn>
                    <a:cxn ang="0">
                      <a:pos x="314" y="251"/>
                    </a:cxn>
                    <a:cxn ang="0">
                      <a:pos x="305" y="267"/>
                    </a:cxn>
                    <a:cxn ang="0">
                      <a:pos x="295" y="278"/>
                    </a:cxn>
                    <a:cxn ang="0">
                      <a:pos x="283" y="284"/>
                    </a:cxn>
                    <a:cxn ang="0">
                      <a:pos x="273" y="293"/>
                    </a:cxn>
                    <a:cxn ang="0">
                      <a:pos x="270" y="309"/>
                    </a:cxn>
                    <a:cxn ang="0">
                      <a:pos x="268" y="325"/>
                    </a:cxn>
                    <a:cxn ang="0">
                      <a:pos x="258" y="312"/>
                    </a:cxn>
                    <a:cxn ang="0">
                      <a:pos x="251" y="294"/>
                    </a:cxn>
                    <a:cxn ang="0">
                      <a:pos x="250" y="272"/>
                    </a:cxn>
                    <a:cxn ang="0">
                      <a:pos x="254" y="258"/>
                    </a:cxn>
                    <a:cxn ang="0">
                      <a:pos x="264" y="244"/>
                    </a:cxn>
                    <a:cxn ang="0">
                      <a:pos x="270" y="238"/>
                    </a:cxn>
                    <a:cxn ang="0">
                      <a:pos x="258" y="233"/>
                    </a:cxn>
                    <a:cxn ang="0">
                      <a:pos x="220" y="216"/>
                    </a:cxn>
                    <a:cxn ang="0">
                      <a:pos x="139" y="186"/>
                    </a:cxn>
                    <a:cxn ang="0">
                      <a:pos x="88" y="163"/>
                    </a:cxn>
                    <a:cxn ang="0">
                      <a:pos x="57" y="149"/>
                    </a:cxn>
                    <a:cxn ang="0">
                      <a:pos x="33" y="137"/>
                    </a:cxn>
                    <a:cxn ang="0">
                      <a:pos x="13" y="118"/>
                    </a:cxn>
                    <a:cxn ang="0">
                      <a:pos x="2" y="103"/>
                    </a:cxn>
                    <a:cxn ang="0">
                      <a:pos x="0" y="8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42" h="325">
                      <a:moveTo>
                        <a:pt x="0" y="0"/>
                      </a:moveTo>
                      <a:lnTo>
                        <a:pt x="6" y="9"/>
                      </a:lnTo>
                      <a:lnTo>
                        <a:pt x="20" y="23"/>
                      </a:lnTo>
                      <a:lnTo>
                        <a:pt x="54" y="46"/>
                      </a:lnTo>
                      <a:lnTo>
                        <a:pt x="77" y="58"/>
                      </a:lnTo>
                      <a:lnTo>
                        <a:pt x="110" y="76"/>
                      </a:lnTo>
                      <a:lnTo>
                        <a:pt x="162" y="98"/>
                      </a:lnTo>
                      <a:lnTo>
                        <a:pt x="234" y="125"/>
                      </a:lnTo>
                      <a:lnTo>
                        <a:pt x="276" y="142"/>
                      </a:lnTo>
                      <a:lnTo>
                        <a:pt x="307" y="152"/>
                      </a:lnTo>
                      <a:lnTo>
                        <a:pt x="333" y="167"/>
                      </a:lnTo>
                      <a:lnTo>
                        <a:pt x="341" y="171"/>
                      </a:lnTo>
                      <a:lnTo>
                        <a:pt x="342" y="183"/>
                      </a:lnTo>
                      <a:lnTo>
                        <a:pt x="340" y="195"/>
                      </a:lnTo>
                      <a:lnTo>
                        <a:pt x="314" y="251"/>
                      </a:lnTo>
                      <a:lnTo>
                        <a:pt x="305" y="267"/>
                      </a:lnTo>
                      <a:lnTo>
                        <a:pt x="295" y="278"/>
                      </a:lnTo>
                      <a:lnTo>
                        <a:pt x="283" y="284"/>
                      </a:lnTo>
                      <a:lnTo>
                        <a:pt x="273" y="293"/>
                      </a:lnTo>
                      <a:lnTo>
                        <a:pt x="270" y="309"/>
                      </a:lnTo>
                      <a:lnTo>
                        <a:pt x="268" y="325"/>
                      </a:lnTo>
                      <a:lnTo>
                        <a:pt x="258" y="312"/>
                      </a:lnTo>
                      <a:lnTo>
                        <a:pt x="251" y="294"/>
                      </a:lnTo>
                      <a:lnTo>
                        <a:pt x="250" y="272"/>
                      </a:lnTo>
                      <a:lnTo>
                        <a:pt x="254" y="258"/>
                      </a:lnTo>
                      <a:lnTo>
                        <a:pt x="264" y="244"/>
                      </a:lnTo>
                      <a:lnTo>
                        <a:pt x="270" y="238"/>
                      </a:lnTo>
                      <a:lnTo>
                        <a:pt x="258" y="233"/>
                      </a:lnTo>
                      <a:lnTo>
                        <a:pt x="220" y="216"/>
                      </a:lnTo>
                      <a:lnTo>
                        <a:pt x="139" y="186"/>
                      </a:lnTo>
                      <a:lnTo>
                        <a:pt x="88" y="163"/>
                      </a:lnTo>
                      <a:lnTo>
                        <a:pt x="57" y="149"/>
                      </a:lnTo>
                      <a:lnTo>
                        <a:pt x="33" y="137"/>
                      </a:lnTo>
                      <a:lnTo>
                        <a:pt x="13" y="118"/>
                      </a:lnTo>
                      <a:lnTo>
                        <a:pt x="2" y="103"/>
                      </a:lnTo>
                      <a:lnTo>
                        <a:pt x="0" y="8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0" name="Freeform 144"/>
                <p:cNvSpPr>
                  <a:spLocks/>
                </p:cNvSpPr>
                <p:nvPr/>
              </p:nvSpPr>
              <p:spPr bwMode="auto">
                <a:xfrm>
                  <a:off x="2713" y="2246"/>
                  <a:ext cx="6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" y="7"/>
                    </a:cxn>
                    <a:cxn ang="0">
                      <a:pos x="19" y="13"/>
                    </a:cxn>
                    <a:cxn ang="0">
                      <a:pos x="25" y="20"/>
                    </a:cxn>
                    <a:cxn ang="0">
                      <a:pos x="27" y="29"/>
                    </a:cxn>
                    <a:cxn ang="0">
                      <a:pos x="27" y="37"/>
                    </a:cxn>
                  </a:cxnLst>
                  <a:rect l="0" t="0" r="r" b="b"/>
                  <a:pathLst>
                    <a:path w="27" h="37">
                      <a:moveTo>
                        <a:pt x="0" y="0"/>
                      </a:moveTo>
                      <a:lnTo>
                        <a:pt x="12" y="7"/>
                      </a:lnTo>
                      <a:lnTo>
                        <a:pt x="19" y="13"/>
                      </a:lnTo>
                      <a:lnTo>
                        <a:pt x="25" y="20"/>
                      </a:lnTo>
                      <a:lnTo>
                        <a:pt x="27" y="29"/>
                      </a:lnTo>
                      <a:lnTo>
                        <a:pt x="27" y="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1" name="Freeform 145"/>
                <p:cNvSpPr>
                  <a:spLocks/>
                </p:cNvSpPr>
                <p:nvPr/>
              </p:nvSpPr>
              <p:spPr bwMode="auto">
                <a:xfrm>
                  <a:off x="2658" y="232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15" y="34"/>
                    </a:cxn>
                    <a:cxn ang="0">
                      <a:pos x="24" y="29"/>
                    </a:cxn>
                    <a:cxn ang="0">
                      <a:pos x="34" y="27"/>
                    </a:cxn>
                    <a:cxn ang="0">
                      <a:pos x="48" y="25"/>
                    </a:cxn>
                    <a:cxn ang="0">
                      <a:pos x="64" y="25"/>
                    </a:cxn>
                    <a:cxn ang="0">
                      <a:pos x="77" y="25"/>
                    </a:cxn>
                    <a:cxn ang="0">
                      <a:pos x="90" y="27"/>
                    </a:cxn>
                    <a:cxn ang="0">
                      <a:pos x="102" y="29"/>
                    </a:cxn>
                    <a:cxn ang="0">
                      <a:pos x="111" y="34"/>
                    </a:cxn>
                    <a:cxn ang="0">
                      <a:pos x="122" y="39"/>
                    </a:cxn>
                    <a:cxn ang="0">
                      <a:pos x="134" y="44"/>
                    </a:cxn>
                    <a:cxn ang="0">
                      <a:pos x="146" y="45"/>
                    </a:cxn>
                    <a:cxn ang="0">
                      <a:pos x="162" y="45"/>
                    </a:cxn>
                    <a:cxn ang="0">
                      <a:pos x="175" y="45"/>
                    </a:cxn>
                    <a:cxn ang="0">
                      <a:pos x="188" y="44"/>
                    </a:cxn>
                    <a:cxn ang="0">
                      <a:pos x="200" y="39"/>
                    </a:cxn>
                    <a:cxn ang="0">
                      <a:pos x="207" y="37"/>
                    </a:cxn>
                    <a:cxn ang="0">
                      <a:pos x="218" y="31"/>
                    </a:cxn>
                    <a:cxn ang="0">
                      <a:pos x="228" y="27"/>
                    </a:cxn>
                    <a:cxn ang="0">
                      <a:pos x="241" y="26"/>
                    </a:cxn>
                    <a:cxn ang="0">
                      <a:pos x="257" y="25"/>
                    </a:cxn>
                    <a:cxn ang="0">
                      <a:pos x="271" y="26"/>
                    </a:cxn>
                    <a:cxn ang="0">
                      <a:pos x="285" y="27"/>
                    </a:cxn>
                    <a:cxn ang="0">
                      <a:pos x="295" y="31"/>
                    </a:cxn>
                    <a:cxn ang="0">
                      <a:pos x="304" y="37"/>
                    </a:cxn>
                    <a:cxn ang="0">
                      <a:pos x="316" y="44"/>
                    </a:cxn>
                    <a:cxn ang="0">
                      <a:pos x="316" y="16"/>
                    </a:cxn>
                    <a:cxn ang="0">
                      <a:pos x="304" y="10"/>
                    </a:cxn>
                    <a:cxn ang="0">
                      <a:pos x="295" y="8"/>
                    </a:cxn>
                    <a:cxn ang="0">
                      <a:pos x="285" y="3"/>
                    </a:cxn>
                    <a:cxn ang="0">
                      <a:pos x="271" y="1"/>
                    </a:cxn>
                    <a:cxn ang="0">
                      <a:pos x="257" y="0"/>
                    </a:cxn>
                    <a:cxn ang="0">
                      <a:pos x="241" y="1"/>
                    </a:cxn>
                    <a:cxn ang="0">
                      <a:pos x="228" y="3"/>
                    </a:cxn>
                    <a:cxn ang="0">
                      <a:pos x="218" y="8"/>
                    </a:cxn>
                    <a:cxn ang="0">
                      <a:pos x="207" y="10"/>
                    </a:cxn>
                    <a:cxn ang="0">
                      <a:pos x="200" y="14"/>
                    </a:cxn>
                    <a:cxn ang="0">
                      <a:pos x="188" y="16"/>
                    </a:cxn>
                    <a:cxn ang="0">
                      <a:pos x="175" y="19"/>
                    </a:cxn>
                    <a:cxn ang="0">
                      <a:pos x="162" y="20"/>
                    </a:cxn>
                    <a:cxn ang="0">
                      <a:pos x="146" y="19"/>
                    </a:cxn>
                    <a:cxn ang="0">
                      <a:pos x="134" y="16"/>
                    </a:cxn>
                    <a:cxn ang="0">
                      <a:pos x="122" y="14"/>
                    </a:cxn>
                    <a:cxn ang="0">
                      <a:pos x="111" y="9"/>
                    </a:cxn>
                    <a:cxn ang="0">
                      <a:pos x="102" y="3"/>
                    </a:cxn>
                    <a:cxn ang="0">
                      <a:pos x="90" y="1"/>
                    </a:cxn>
                    <a:cxn ang="0">
                      <a:pos x="77" y="0"/>
                    </a:cxn>
                    <a:cxn ang="0">
                      <a:pos x="64" y="0"/>
                    </a:cxn>
                    <a:cxn ang="0">
                      <a:pos x="48" y="0"/>
                    </a:cxn>
                    <a:cxn ang="0">
                      <a:pos x="34" y="1"/>
                    </a:cxn>
                    <a:cxn ang="0">
                      <a:pos x="24" y="3"/>
                    </a:cxn>
                    <a:cxn ang="0">
                      <a:pos x="15" y="9"/>
                    </a:cxn>
                    <a:cxn ang="0">
                      <a:pos x="0" y="16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316" h="45">
                      <a:moveTo>
                        <a:pt x="0" y="44"/>
                      </a:moveTo>
                      <a:lnTo>
                        <a:pt x="15" y="34"/>
                      </a:lnTo>
                      <a:lnTo>
                        <a:pt x="24" y="29"/>
                      </a:lnTo>
                      <a:lnTo>
                        <a:pt x="34" y="27"/>
                      </a:lnTo>
                      <a:lnTo>
                        <a:pt x="48" y="25"/>
                      </a:lnTo>
                      <a:lnTo>
                        <a:pt x="64" y="25"/>
                      </a:lnTo>
                      <a:lnTo>
                        <a:pt x="77" y="25"/>
                      </a:lnTo>
                      <a:lnTo>
                        <a:pt x="90" y="27"/>
                      </a:lnTo>
                      <a:lnTo>
                        <a:pt x="102" y="29"/>
                      </a:lnTo>
                      <a:lnTo>
                        <a:pt x="111" y="34"/>
                      </a:lnTo>
                      <a:lnTo>
                        <a:pt x="122" y="39"/>
                      </a:lnTo>
                      <a:lnTo>
                        <a:pt x="134" y="44"/>
                      </a:lnTo>
                      <a:lnTo>
                        <a:pt x="146" y="45"/>
                      </a:lnTo>
                      <a:lnTo>
                        <a:pt x="162" y="45"/>
                      </a:lnTo>
                      <a:lnTo>
                        <a:pt x="175" y="45"/>
                      </a:lnTo>
                      <a:lnTo>
                        <a:pt x="188" y="44"/>
                      </a:lnTo>
                      <a:lnTo>
                        <a:pt x="200" y="39"/>
                      </a:lnTo>
                      <a:lnTo>
                        <a:pt x="207" y="37"/>
                      </a:lnTo>
                      <a:lnTo>
                        <a:pt x="218" y="31"/>
                      </a:lnTo>
                      <a:lnTo>
                        <a:pt x="228" y="27"/>
                      </a:lnTo>
                      <a:lnTo>
                        <a:pt x="241" y="26"/>
                      </a:lnTo>
                      <a:lnTo>
                        <a:pt x="257" y="25"/>
                      </a:lnTo>
                      <a:lnTo>
                        <a:pt x="271" y="26"/>
                      </a:lnTo>
                      <a:lnTo>
                        <a:pt x="285" y="27"/>
                      </a:lnTo>
                      <a:lnTo>
                        <a:pt x="295" y="31"/>
                      </a:lnTo>
                      <a:lnTo>
                        <a:pt x="304" y="37"/>
                      </a:lnTo>
                      <a:lnTo>
                        <a:pt x="316" y="44"/>
                      </a:lnTo>
                      <a:lnTo>
                        <a:pt x="316" y="16"/>
                      </a:lnTo>
                      <a:lnTo>
                        <a:pt x="304" y="10"/>
                      </a:lnTo>
                      <a:lnTo>
                        <a:pt x="295" y="8"/>
                      </a:lnTo>
                      <a:lnTo>
                        <a:pt x="285" y="3"/>
                      </a:lnTo>
                      <a:lnTo>
                        <a:pt x="271" y="1"/>
                      </a:lnTo>
                      <a:lnTo>
                        <a:pt x="257" y="0"/>
                      </a:lnTo>
                      <a:lnTo>
                        <a:pt x="241" y="1"/>
                      </a:lnTo>
                      <a:lnTo>
                        <a:pt x="228" y="3"/>
                      </a:lnTo>
                      <a:lnTo>
                        <a:pt x="218" y="8"/>
                      </a:lnTo>
                      <a:lnTo>
                        <a:pt x="207" y="10"/>
                      </a:lnTo>
                      <a:lnTo>
                        <a:pt x="200" y="14"/>
                      </a:lnTo>
                      <a:lnTo>
                        <a:pt x="188" y="16"/>
                      </a:lnTo>
                      <a:lnTo>
                        <a:pt x="175" y="19"/>
                      </a:lnTo>
                      <a:lnTo>
                        <a:pt x="162" y="20"/>
                      </a:lnTo>
                      <a:lnTo>
                        <a:pt x="146" y="19"/>
                      </a:lnTo>
                      <a:lnTo>
                        <a:pt x="134" y="16"/>
                      </a:lnTo>
                      <a:lnTo>
                        <a:pt x="122" y="14"/>
                      </a:lnTo>
                      <a:lnTo>
                        <a:pt x="111" y="9"/>
                      </a:lnTo>
                      <a:lnTo>
                        <a:pt x="102" y="3"/>
                      </a:lnTo>
                      <a:lnTo>
                        <a:pt x="90" y="1"/>
                      </a:lnTo>
                      <a:lnTo>
                        <a:pt x="77" y="0"/>
                      </a:lnTo>
                      <a:lnTo>
                        <a:pt x="64" y="0"/>
                      </a:lnTo>
                      <a:lnTo>
                        <a:pt x="48" y="0"/>
                      </a:lnTo>
                      <a:lnTo>
                        <a:pt x="34" y="1"/>
                      </a:lnTo>
                      <a:lnTo>
                        <a:pt x="24" y="3"/>
                      </a:lnTo>
                      <a:lnTo>
                        <a:pt x="15" y="9"/>
                      </a:lnTo>
                      <a:lnTo>
                        <a:pt x="0" y="16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2" name="Freeform 146"/>
                <p:cNvSpPr>
                  <a:spLocks/>
                </p:cNvSpPr>
                <p:nvPr/>
              </p:nvSpPr>
              <p:spPr bwMode="auto">
                <a:xfrm>
                  <a:off x="2658" y="233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0" y="46"/>
                    </a:cxn>
                    <a:cxn ang="0">
                      <a:pos x="15" y="36"/>
                    </a:cxn>
                    <a:cxn ang="0">
                      <a:pos x="24" y="32"/>
                    </a:cxn>
                    <a:cxn ang="0">
                      <a:pos x="34" y="30"/>
                    </a:cxn>
                    <a:cxn ang="0">
                      <a:pos x="48" y="27"/>
                    </a:cxn>
                    <a:cxn ang="0">
                      <a:pos x="64" y="27"/>
                    </a:cxn>
                    <a:cxn ang="0">
                      <a:pos x="77" y="27"/>
                    </a:cxn>
                    <a:cxn ang="0">
                      <a:pos x="90" y="30"/>
                    </a:cxn>
                    <a:cxn ang="0">
                      <a:pos x="102" y="32"/>
                    </a:cxn>
                    <a:cxn ang="0">
                      <a:pos x="111" y="36"/>
                    </a:cxn>
                    <a:cxn ang="0">
                      <a:pos x="122" y="42"/>
                    </a:cxn>
                    <a:cxn ang="0">
                      <a:pos x="134" y="46"/>
                    </a:cxn>
                    <a:cxn ang="0">
                      <a:pos x="146" y="48"/>
                    </a:cxn>
                    <a:cxn ang="0">
                      <a:pos x="162" y="48"/>
                    </a:cxn>
                    <a:cxn ang="0">
                      <a:pos x="175" y="48"/>
                    </a:cxn>
                    <a:cxn ang="0">
                      <a:pos x="188" y="46"/>
                    </a:cxn>
                    <a:cxn ang="0">
                      <a:pos x="200" y="42"/>
                    </a:cxn>
                    <a:cxn ang="0">
                      <a:pos x="207" y="37"/>
                    </a:cxn>
                    <a:cxn ang="0">
                      <a:pos x="218" y="34"/>
                    </a:cxn>
                    <a:cxn ang="0">
                      <a:pos x="228" y="30"/>
                    </a:cxn>
                    <a:cxn ang="0">
                      <a:pos x="241" y="29"/>
                    </a:cxn>
                    <a:cxn ang="0">
                      <a:pos x="257" y="29"/>
                    </a:cxn>
                    <a:cxn ang="0">
                      <a:pos x="271" y="29"/>
                    </a:cxn>
                    <a:cxn ang="0">
                      <a:pos x="285" y="30"/>
                    </a:cxn>
                    <a:cxn ang="0">
                      <a:pos x="295" y="34"/>
                    </a:cxn>
                    <a:cxn ang="0">
                      <a:pos x="304" y="37"/>
                    </a:cxn>
                    <a:cxn ang="0">
                      <a:pos x="316" y="46"/>
                    </a:cxn>
                    <a:cxn ang="0">
                      <a:pos x="316" y="20"/>
                    </a:cxn>
                    <a:cxn ang="0">
                      <a:pos x="304" y="12"/>
                    </a:cxn>
                    <a:cxn ang="0">
                      <a:pos x="295" y="8"/>
                    </a:cxn>
                    <a:cxn ang="0">
                      <a:pos x="285" y="5"/>
                    </a:cxn>
                    <a:cxn ang="0">
                      <a:pos x="271" y="4"/>
                    </a:cxn>
                    <a:cxn ang="0">
                      <a:pos x="257" y="3"/>
                    </a:cxn>
                    <a:cxn ang="0">
                      <a:pos x="241" y="4"/>
                    </a:cxn>
                    <a:cxn ang="0">
                      <a:pos x="228" y="5"/>
                    </a:cxn>
                    <a:cxn ang="0">
                      <a:pos x="218" y="8"/>
                    </a:cxn>
                    <a:cxn ang="0">
                      <a:pos x="207" y="12"/>
                    </a:cxn>
                    <a:cxn ang="0">
                      <a:pos x="200" y="17"/>
                    </a:cxn>
                    <a:cxn ang="0">
                      <a:pos x="188" y="20"/>
                    </a:cxn>
                    <a:cxn ang="0">
                      <a:pos x="175" y="22"/>
                    </a:cxn>
                    <a:cxn ang="0">
                      <a:pos x="162" y="23"/>
                    </a:cxn>
                    <a:cxn ang="0">
                      <a:pos x="146" y="22"/>
                    </a:cxn>
                    <a:cxn ang="0">
                      <a:pos x="134" y="20"/>
                    </a:cxn>
                    <a:cxn ang="0">
                      <a:pos x="122" y="17"/>
                    </a:cxn>
                    <a:cxn ang="0">
                      <a:pos x="111" y="12"/>
                    </a:cxn>
                    <a:cxn ang="0">
                      <a:pos x="102" y="6"/>
                    </a:cxn>
                    <a:cxn ang="0">
                      <a:pos x="90" y="4"/>
                    </a:cxn>
                    <a:cxn ang="0">
                      <a:pos x="77" y="0"/>
                    </a:cxn>
                    <a:cxn ang="0">
                      <a:pos x="64" y="0"/>
                    </a:cxn>
                    <a:cxn ang="0">
                      <a:pos x="48" y="0"/>
                    </a:cxn>
                    <a:cxn ang="0">
                      <a:pos x="34" y="4"/>
                    </a:cxn>
                    <a:cxn ang="0">
                      <a:pos x="24" y="6"/>
                    </a:cxn>
                    <a:cxn ang="0">
                      <a:pos x="15" y="12"/>
                    </a:cxn>
                    <a:cxn ang="0">
                      <a:pos x="0" y="20"/>
                    </a:cxn>
                    <a:cxn ang="0">
                      <a:pos x="0" y="46"/>
                    </a:cxn>
                  </a:cxnLst>
                  <a:rect l="0" t="0" r="r" b="b"/>
                  <a:pathLst>
                    <a:path w="316" h="48">
                      <a:moveTo>
                        <a:pt x="0" y="46"/>
                      </a:moveTo>
                      <a:lnTo>
                        <a:pt x="15" y="36"/>
                      </a:lnTo>
                      <a:lnTo>
                        <a:pt x="24" y="32"/>
                      </a:lnTo>
                      <a:lnTo>
                        <a:pt x="34" y="30"/>
                      </a:lnTo>
                      <a:lnTo>
                        <a:pt x="48" y="27"/>
                      </a:lnTo>
                      <a:lnTo>
                        <a:pt x="64" y="27"/>
                      </a:lnTo>
                      <a:lnTo>
                        <a:pt x="77" y="27"/>
                      </a:lnTo>
                      <a:lnTo>
                        <a:pt x="90" y="30"/>
                      </a:lnTo>
                      <a:lnTo>
                        <a:pt x="102" y="32"/>
                      </a:lnTo>
                      <a:lnTo>
                        <a:pt x="111" y="36"/>
                      </a:lnTo>
                      <a:lnTo>
                        <a:pt x="122" y="42"/>
                      </a:lnTo>
                      <a:lnTo>
                        <a:pt x="134" y="46"/>
                      </a:lnTo>
                      <a:lnTo>
                        <a:pt x="146" y="48"/>
                      </a:lnTo>
                      <a:lnTo>
                        <a:pt x="162" y="48"/>
                      </a:lnTo>
                      <a:lnTo>
                        <a:pt x="175" y="48"/>
                      </a:lnTo>
                      <a:lnTo>
                        <a:pt x="188" y="46"/>
                      </a:lnTo>
                      <a:lnTo>
                        <a:pt x="200" y="42"/>
                      </a:lnTo>
                      <a:lnTo>
                        <a:pt x="207" y="37"/>
                      </a:lnTo>
                      <a:lnTo>
                        <a:pt x="218" y="34"/>
                      </a:lnTo>
                      <a:lnTo>
                        <a:pt x="228" y="30"/>
                      </a:lnTo>
                      <a:lnTo>
                        <a:pt x="241" y="29"/>
                      </a:lnTo>
                      <a:lnTo>
                        <a:pt x="257" y="29"/>
                      </a:lnTo>
                      <a:lnTo>
                        <a:pt x="271" y="29"/>
                      </a:lnTo>
                      <a:lnTo>
                        <a:pt x="285" y="30"/>
                      </a:lnTo>
                      <a:lnTo>
                        <a:pt x="295" y="34"/>
                      </a:lnTo>
                      <a:lnTo>
                        <a:pt x="304" y="37"/>
                      </a:lnTo>
                      <a:lnTo>
                        <a:pt x="316" y="46"/>
                      </a:lnTo>
                      <a:lnTo>
                        <a:pt x="316" y="20"/>
                      </a:lnTo>
                      <a:lnTo>
                        <a:pt x="304" y="12"/>
                      </a:lnTo>
                      <a:lnTo>
                        <a:pt x="295" y="8"/>
                      </a:lnTo>
                      <a:lnTo>
                        <a:pt x="285" y="5"/>
                      </a:lnTo>
                      <a:lnTo>
                        <a:pt x="271" y="4"/>
                      </a:lnTo>
                      <a:lnTo>
                        <a:pt x="257" y="3"/>
                      </a:lnTo>
                      <a:lnTo>
                        <a:pt x="241" y="4"/>
                      </a:lnTo>
                      <a:lnTo>
                        <a:pt x="228" y="5"/>
                      </a:lnTo>
                      <a:lnTo>
                        <a:pt x="218" y="8"/>
                      </a:lnTo>
                      <a:lnTo>
                        <a:pt x="207" y="12"/>
                      </a:lnTo>
                      <a:lnTo>
                        <a:pt x="200" y="17"/>
                      </a:lnTo>
                      <a:lnTo>
                        <a:pt x="188" y="20"/>
                      </a:lnTo>
                      <a:lnTo>
                        <a:pt x="175" y="22"/>
                      </a:lnTo>
                      <a:lnTo>
                        <a:pt x="162" y="23"/>
                      </a:lnTo>
                      <a:lnTo>
                        <a:pt x="146" y="22"/>
                      </a:lnTo>
                      <a:lnTo>
                        <a:pt x="134" y="20"/>
                      </a:lnTo>
                      <a:lnTo>
                        <a:pt x="122" y="17"/>
                      </a:lnTo>
                      <a:lnTo>
                        <a:pt x="111" y="12"/>
                      </a:lnTo>
                      <a:lnTo>
                        <a:pt x="102" y="6"/>
                      </a:lnTo>
                      <a:lnTo>
                        <a:pt x="90" y="4"/>
                      </a:lnTo>
                      <a:lnTo>
                        <a:pt x="77" y="0"/>
                      </a:lnTo>
                      <a:lnTo>
                        <a:pt x="64" y="0"/>
                      </a:lnTo>
                      <a:lnTo>
                        <a:pt x="48" y="0"/>
                      </a:lnTo>
                      <a:lnTo>
                        <a:pt x="34" y="4"/>
                      </a:lnTo>
                      <a:lnTo>
                        <a:pt x="24" y="6"/>
                      </a:lnTo>
                      <a:lnTo>
                        <a:pt x="15" y="12"/>
                      </a:lnTo>
                      <a:lnTo>
                        <a:pt x="0" y="20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3" name="Freeform 147"/>
                <p:cNvSpPr>
                  <a:spLocks/>
                </p:cNvSpPr>
                <p:nvPr/>
              </p:nvSpPr>
              <p:spPr bwMode="auto">
                <a:xfrm>
                  <a:off x="2655" y="2163"/>
                  <a:ext cx="12" cy="13"/>
                </a:xfrm>
                <a:custGeom>
                  <a:avLst/>
                  <a:gdLst/>
                  <a:ahLst/>
                  <a:cxnLst>
                    <a:cxn ang="0">
                      <a:pos x="10" y="2"/>
                    </a:cxn>
                    <a:cxn ang="0">
                      <a:pos x="33" y="60"/>
                    </a:cxn>
                    <a:cxn ang="0">
                      <a:pos x="49" y="0"/>
                    </a:cxn>
                    <a:cxn ang="0">
                      <a:pos x="60" y="0"/>
                    </a:cxn>
                    <a:cxn ang="0">
                      <a:pos x="39" y="68"/>
                    </a:cxn>
                    <a:cxn ang="0">
                      <a:pos x="31" y="69"/>
                    </a:cxn>
                    <a:cxn ang="0">
                      <a:pos x="0" y="3"/>
                    </a:cxn>
                    <a:cxn ang="0">
                      <a:pos x="10" y="2"/>
                    </a:cxn>
                  </a:cxnLst>
                  <a:rect l="0" t="0" r="r" b="b"/>
                  <a:pathLst>
                    <a:path w="60" h="69">
                      <a:moveTo>
                        <a:pt x="10" y="2"/>
                      </a:moveTo>
                      <a:lnTo>
                        <a:pt x="33" y="60"/>
                      </a:lnTo>
                      <a:lnTo>
                        <a:pt x="49" y="0"/>
                      </a:lnTo>
                      <a:lnTo>
                        <a:pt x="60" y="0"/>
                      </a:lnTo>
                      <a:lnTo>
                        <a:pt x="39" y="68"/>
                      </a:lnTo>
                      <a:lnTo>
                        <a:pt x="31" y="69"/>
                      </a:lnTo>
                      <a:lnTo>
                        <a:pt x="0" y="3"/>
                      </a:lnTo>
                      <a:lnTo>
                        <a:pt x="1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4" name="Freeform 148"/>
                <p:cNvSpPr>
                  <a:spLocks/>
                </p:cNvSpPr>
                <p:nvPr/>
              </p:nvSpPr>
              <p:spPr bwMode="auto">
                <a:xfrm>
                  <a:off x="2671" y="2163"/>
                  <a:ext cx="9" cy="14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17" y="1"/>
                    </a:cxn>
                    <a:cxn ang="0">
                      <a:pos x="10" y="60"/>
                    </a:cxn>
                    <a:cxn ang="0">
                      <a:pos x="44" y="62"/>
                    </a:cxn>
                    <a:cxn ang="0">
                      <a:pos x="44" y="71"/>
                    </a:cxn>
                    <a:cxn ang="0">
                      <a:pos x="0" y="67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44" h="71">
                      <a:moveTo>
                        <a:pt x="6" y="0"/>
                      </a:moveTo>
                      <a:lnTo>
                        <a:pt x="17" y="1"/>
                      </a:lnTo>
                      <a:lnTo>
                        <a:pt x="10" y="60"/>
                      </a:lnTo>
                      <a:lnTo>
                        <a:pt x="44" y="62"/>
                      </a:lnTo>
                      <a:lnTo>
                        <a:pt x="44" y="71"/>
                      </a:lnTo>
                      <a:lnTo>
                        <a:pt x="0" y="6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5" name="Freeform 149"/>
                <p:cNvSpPr>
                  <a:spLocks/>
                </p:cNvSpPr>
                <p:nvPr/>
              </p:nvSpPr>
              <p:spPr bwMode="auto">
                <a:xfrm>
                  <a:off x="2682" y="2163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57" y="12"/>
                    </a:cxn>
                    <a:cxn ang="0">
                      <a:pos x="55" y="20"/>
                    </a:cxn>
                    <a:cxn ang="0">
                      <a:pos x="34" y="15"/>
                    </a:cxn>
                    <a:cxn ang="0">
                      <a:pos x="22" y="74"/>
                    </a:cxn>
                    <a:cxn ang="0">
                      <a:pos x="13" y="73"/>
                    </a:cxn>
                    <a:cxn ang="0">
                      <a:pos x="24" y="13"/>
                    </a:cxn>
                    <a:cxn ang="0">
                      <a:pos x="0" y="9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57" h="74">
                      <a:moveTo>
                        <a:pt x="3" y="0"/>
                      </a:moveTo>
                      <a:lnTo>
                        <a:pt x="57" y="12"/>
                      </a:lnTo>
                      <a:lnTo>
                        <a:pt x="55" y="20"/>
                      </a:lnTo>
                      <a:lnTo>
                        <a:pt x="34" y="15"/>
                      </a:lnTo>
                      <a:lnTo>
                        <a:pt x="22" y="74"/>
                      </a:lnTo>
                      <a:lnTo>
                        <a:pt x="13" y="73"/>
                      </a:lnTo>
                      <a:lnTo>
                        <a:pt x="24" y="13"/>
                      </a:lnTo>
                      <a:lnTo>
                        <a:pt x="0" y="9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6" name="Freeform 150"/>
                <p:cNvSpPr>
                  <a:spLocks/>
                </p:cNvSpPr>
                <p:nvPr/>
              </p:nvSpPr>
              <p:spPr bwMode="auto">
                <a:xfrm>
                  <a:off x="2706" y="2174"/>
                  <a:ext cx="12" cy="16"/>
                </a:xfrm>
                <a:custGeom>
                  <a:avLst/>
                  <a:gdLst/>
                  <a:ahLst/>
                  <a:cxnLst>
                    <a:cxn ang="0">
                      <a:pos x="53" y="0"/>
                    </a:cxn>
                    <a:cxn ang="0">
                      <a:pos x="63" y="3"/>
                    </a:cxn>
                    <a:cxn ang="0">
                      <a:pos x="56" y="77"/>
                    </a:cxn>
                    <a:cxn ang="0">
                      <a:pos x="46" y="72"/>
                    </a:cxn>
                    <a:cxn ang="0">
                      <a:pos x="50" y="51"/>
                    </a:cxn>
                    <a:cxn ang="0">
                      <a:pos x="25" y="39"/>
                    </a:cxn>
                    <a:cxn ang="0">
                      <a:pos x="8" y="53"/>
                    </a:cxn>
                    <a:cxn ang="0">
                      <a:pos x="0" y="51"/>
                    </a:cxn>
                    <a:cxn ang="0">
                      <a:pos x="53" y="0"/>
                    </a:cxn>
                  </a:cxnLst>
                  <a:rect l="0" t="0" r="r" b="b"/>
                  <a:pathLst>
                    <a:path w="63" h="77">
                      <a:moveTo>
                        <a:pt x="53" y="0"/>
                      </a:moveTo>
                      <a:lnTo>
                        <a:pt x="63" y="3"/>
                      </a:lnTo>
                      <a:lnTo>
                        <a:pt x="56" y="77"/>
                      </a:lnTo>
                      <a:lnTo>
                        <a:pt x="46" y="72"/>
                      </a:lnTo>
                      <a:lnTo>
                        <a:pt x="50" y="51"/>
                      </a:lnTo>
                      <a:lnTo>
                        <a:pt x="25" y="39"/>
                      </a:lnTo>
                      <a:lnTo>
                        <a:pt x="8" y="53"/>
                      </a:lnTo>
                      <a:lnTo>
                        <a:pt x="0" y="51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7" name="Freeform 151"/>
                <p:cNvSpPr>
                  <a:spLocks/>
                </p:cNvSpPr>
                <p:nvPr/>
              </p:nvSpPr>
              <p:spPr bwMode="auto">
                <a:xfrm>
                  <a:off x="2712" y="2176"/>
                  <a:ext cx="4" cy="7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8" y="32"/>
                    </a:cxn>
                    <a:cxn ang="0">
                      <a:pos x="0" y="24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1" h="32">
                      <a:moveTo>
                        <a:pt x="21" y="0"/>
                      </a:moveTo>
                      <a:lnTo>
                        <a:pt x="18" y="32"/>
                      </a:lnTo>
                      <a:lnTo>
                        <a:pt x="0" y="24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8" name="Freeform 152"/>
                <p:cNvSpPr>
                  <a:spLocks/>
                </p:cNvSpPr>
                <p:nvPr/>
              </p:nvSpPr>
              <p:spPr bwMode="auto">
                <a:xfrm>
                  <a:off x="2693" y="2167"/>
                  <a:ext cx="13" cy="16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51" y="9"/>
                    </a:cxn>
                    <a:cxn ang="0">
                      <a:pos x="55" y="13"/>
                    </a:cxn>
                    <a:cxn ang="0">
                      <a:pos x="62" y="15"/>
                    </a:cxn>
                    <a:cxn ang="0">
                      <a:pos x="65" y="18"/>
                    </a:cxn>
                    <a:cxn ang="0">
                      <a:pos x="65" y="19"/>
                    </a:cxn>
                    <a:cxn ang="0">
                      <a:pos x="66" y="22"/>
                    </a:cxn>
                    <a:cxn ang="0">
                      <a:pos x="67" y="25"/>
                    </a:cxn>
                    <a:cxn ang="0">
                      <a:pos x="67" y="31"/>
                    </a:cxn>
                    <a:cxn ang="0">
                      <a:pos x="65" y="34"/>
                    </a:cxn>
                    <a:cxn ang="0">
                      <a:pos x="65" y="35"/>
                    </a:cxn>
                    <a:cxn ang="0">
                      <a:pos x="62" y="40"/>
                    </a:cxn>
                    <a:cxn ang="0">
                      <a:pos x="59" y="44"/>
                    </a:cxn>
                    <a:cxn ang="0">
                      <a:pos x="55" y="46"/>
                    </a:cxn>
                    <a:cxn ang="0">
                      <a:pos x="51" y="46"/>
                    </a:cxn>
                    <a:cxn ang="0">
                      <a:pos x="54" y="47"/>
                    </a:cxn>
                    <a:cxn ang="0">
                      <a:pos x="55" y="48"/>
                    </a:cxn>
                    <a:cxn ang="0">
                      <a:pos x="55" y="49"/>
                    </a:cxn>
                    <a:cxn ang="0">
                      <a:pos x="55" y="51"/>
                    </a:cxn>
                    <a:cxn ang="0">
                      <a:pos x="58" y="57"/>
                    </a:cxn>
                    <a:cxn ang="0">
                      <a:pos x="55" y="59"/>
                    </a:cxn>
                    <a:cxn ang="0">
                      <a:pos x="55" y="64"/>
                    </a:cxn>
                    <a:cxn ang="0">
                      <a:pos x="54" y="68"/>
                    </a:cxn>
                    <a:cxn ang="0">
                      <a:pos x="53" y="74"/>
                    </a:cxn>
                    <a:cxn ang="0">
                      <a:pos x="53" y="77"/>
                    </a:cxn>
                    <a:cxn ang="0">
                      <a:pos x="53" y="78"/>
                    </a:cxn>
                    <a:cxn ang="0">
                      <a:pos x="53" y="80"/>
                    </a:cxn>
                    <a:cxn ang="0">
                      <a:pos x="54" y="80"/>
                    </a:cxn>
                    <a:cxn ang="0">
                      <a:pos x="54" y="84"/>
                    </a:cxn>
                    <a:cxn ang="0">
                      <a:pos x="42" y="80"/>
                    </a:cxn>
                    <a:cxn ang="0">
                      <a:pos x="42" y="77"/>
                    </a:cxn>
                    <a:cxn ang="0">
                      <a:pos x="45" y="68"/>
                    </a:cxn>
                    <a:cxn ang="0">
                      <a:pos x="47" y="58"/>
                    </a:cxn>
                    <a:cxn ang="0">
                      <a:pos x="47" y="57"/>
                    </a:cxn>
                    <a:cxn ang="0">
                      <a:pos x="47" y="52"/>
                    </a:cxn>
                    <a:cxn ang="0">
                      <a:pos x="46" y="51"/>
                    </a:cxn>
                    <a:cxn ang="0">
                      <a:pos x="45" y="49"/>
                    </a:cxn>
                    <a:cxn ang="0">
                      <a:pos x="42" y="47"/>
                    </a:cxn>
                    <a:cxn ang="0">
                      <a:pos x="38" y="47"/>
                    </a:cxn>
                    <a:cxn ang="0">
                      <a:pos x="19" y="40"/>
                    </a:cxn>
                    <a:cxn ang="0">
                      <a:pos x="10" y="68"/>
                    </a:cxn>
                    <a:cxn ang="0">
                      <a:pos x="0" y="65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67" h="84">
                      <a:moveTo>
                        <a:pt x="21" y="0"/>
                      </a:moveTo>
                      <a:lnTo>
                        <a:pt x="51" y="9"/>
                      </a:lnTo>
                      <a:lnTo>
                        <a:pt x="55" y="13"/>
                      </a:lnTo>
                      <a:lnTo>
                        <a:pt x="62" y="15"/>
                      </a:lnTo>
                      <a:lnTo>
                        <a:pt x="65" y="18"/>
                      </a:lnTo>
                      <a:lnTo>
                        <a:pt x="65" y="19"/>
                      </a:lnTo>
                      <a:lnTo>
                        <a:pt x="66" y="22"/>
                      </a:lnTo>
                      <a:lnTo>
                        <a:pt x="67" y="25"/>
                      </a:lnTo>
                      <a:lnTo>
                        <a:pt x="67" y="31"/>
                      </a:lnTo>
                      <a:lnTo>
                        <a:pt x="65" y="34"/>
                      </a:lnTo>
                      <a:lnTo>
                        <a:pt x="65" y="35"/>
                      </a:lnTo>
                      <a:lnTo>
                        <a:pt x="62" y="40"/>
                      </a:lnTo>
                      <a:lnTo>
                        <a:pt x="59" y="44"/>
                      </a:lnTo>
                      <a:lnTo>
                        <a:pt x="55" y="46"/>
                      </a:lnTo>
                      <a:lnTo>
                        <a:pt x="51" y="46"/>
                      </a:lnTo>
                      <a:lnTo>
                        <a:pt x="54" y="47"/>
                      </a:lnTo>
                      <a:lnTo>
                        <a:pt x="55" y="48"/>
                      </a:lnTo>
                      <a:lnTo>
                        <a:pt x="55" y="49"/>
                      </a:lnTo>
                      <a:lnTo>
                        <a:pt x="55" y="51"/>
                      </a:lnTo>
                      <a:lnTo>
                        <a:pt x="58" y="57"/>
                      </a:lnTo>
                      <a:lnTo>
                        <a:pt x="55" y="59"/>
                      </a:lnTo>
                      <a:lnTo>
                        <a:pt x="55" y="64"/>
                      </a:lnTo>
                      <a:lnTo>
                        <a:pt x="54" y="68"/>
                      </a:lnTo>
                      <a:lnTo>
                        <a:pt x="53" y="74"/>
                      </a:lnTo>
                      <a:lnTo>
                        <a:pt x="53" y="77"/>
                      </a:lnTo>
                      <a:lnTo>
                        <a:pt x="53" y="78"/>
                      </a:lnTo>
                      <a:lnTo>
                        <a:pt x="53" y="80"/>
                      </a:lnTo>
                      <a:lnTo>
                        <a:pt x="54" y="80"/>
                      </a:lnTo>
                      <a:lnTo>
                        <a:pt x="54" y="84"/>
                      </a:lnTo>
                      <a:lnTo>
                        <a:pt x="42" y="80"/>
                      </a:lnTo>
                      <a:lnTo>
                        <a:pt x="42" y="77"/>
                      </a:lnTo>
                      <a:lnTo>
                        <a:pt x="45" y="68"/>
                      </a:lnTo>
                      <a:lnTo>
                        <a:pt x="47" y="58"/>
                      </a:lnTo>
                      <a:lnTo>
                        <a:pt x="47" y="57"/>
                      </a:lnTo>
                      <a:lnTo>
                        <a:pt x="47" y="52"/>
                      </a:lnTo>
                      <a:lnTo>
                        <a:pt x="46" y="51"/>
                      </a:lnTo>
                      <a:lnTo>
                        <a:pt x="45" y="49"/>
                      </a:lnTo>
                      <a:lnTo>
                        <a:pt x="42" y="47"/>
                      </a:lnTo>
                      <a:lnTo>
                        <a:pt x="38" y="47"/>
                      </a:lnTo>
                      <a:lnTo>
                        <a:pt x="19" y="40"/>
                      </a:lnTo>
                      <a:lnTo>
                        <a:pt x="10" y="68"/>
                      </a:lnTo>
                      <a:lnTo>
                        <a:pt x="0" y="65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9" name="Freeform 153"/>
                <p:cNvSpPr>
                  <a:spLocks/>
                </p:cNvSpPr>
                <p:nvPr/>
              </p:nvSpPr>
              <p:spPr bwMode="auto">
                <a:xfrm>
                  <a:off x="2697" y="2169"/>
                  <a:ext cx="7" cy="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25" y="4"/>
                    </a:cxn>
                    <a:cxn ang="0">
                      <a:pos x="34" y="10"/>
                    </a:cxn>
                    <a:cxn ang="0">
                      <a:pos x="35" y="10"/>
                    </a:cxn>
                    <a:cxn ang="0">
                      <a:pos x="35" y="13"/>
                    </a:cxn>
                    <a:cxn ang="0">
                      <a:pos x="38" y="15"/>
                    </a:cxn>
                    <a:cxn ang="0">
                      <a:pos x="35" y="20"/>
                    </a:cxn>
                    <a:cxn ang="0">
                      <a:pos x="35" y="23"/>
                    </a:cxn>
                    <a:cxn ang="0">
                      <a:pos x="34" y="27"/>
                    </a:cxn>
                    <a:cxn ang="0">
                      <a:pos x="33" y="27"/>
                    </a:cxn>
                    <a:cxn ang="0">
                      <a:pos x="31" y="28"/>
                    </a:cxn>
                    <a:cxn ang="0">
                      <a:pos x="28" y="28"/>
                    </a:cxn>
                    <a:cxn ang="0">
                      <a:pos x="27" y="28"/>
                    </a:cxn>
                    <a:cxn ang="0">
                      <a:pos x="18" y="27"/>
                    </a:cxn>
                    <a:cxn ang="0">
                      <a:pos x="0" y="20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38" h="28">
                      <a:moveTo>
                        <a:pt x="8" y="0"/>
                      </a:moveTo>
                      <a:lnTo>
                        <a:pt x="25" y="4"/>
                      </a:lnTo>
                      <a:lnTo>
                        <a:pt x="34" y="10"/>
                      </a:lnTo>
                      <a:lnTo>
                        <a:pt x="35" y="10"/>
                      </a:lnTo>
                      <a:lnTo>
                        <a:pt x="35" y="13"/>
                      </a:lnTo>
                      <a:lnTo>
                        <a:pt x="38" y="15"/>
                      </a:lnTo>
                      <a:lnTo>
                        <a:pt x="35" y="20"/>
                      </a:lnTo>
                      <a:lnTo>
                        <a:pt x="35" y="23"/>
                      </a:lnTo>
                      <a:lnTo>
                        <a:pt x="34" y="27"/>
                      </a:lnTo>
                      <a:lnTo>
                        <a:pt x="33" y="27"/>
                      </a:lnTo>
                      <a:lnTo>
                        <a:pt x="31" y="28"/>
                      </a:lnTo>
                      <a:lnTo>
                        <a:pt x="28" y="28"/>
                      </a:lnTo>
                      <a:lnTo>
                        <a:pt x="27" y="28"/>
                      </a:lnTo>
                      <a:lnTo>
                        <a:pt x="18" y="27"/>
                      </a:lnTo>
                      <a:lnTo>
                        <a:pt x="0" y="2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0" name="Freeform 154"/>
                <p:cNvSpPr>
                  <a:spLocks/>
                </p:cNvSpPr>
                <p:nvPr/>
              </p:nvSpPr>
              <p:spPr bwMode="auto">
                <a:xfrm>
                  <a:off x="2448" y="2021"/>
                  <a:ext cx="192" cy="57"/>
                </a:xfrm>
                <a:custGeom>
                  <a:avLst/>
                  <a:gdLst/>
                  <a:ahLst/>
                  <a:cxnLst>
                    <a:cxn ang="0">
                      <a:pos x="430" y="245"/>
                    </a:cxn>
                    <a:cxn ang="0">
                      <a:pos x="372" y="248"/>
                    </a:cxn>
                    <a:cxn ang="0">
                      <a:pos x="314" y="253"/>
                    </a:cxn>
                    <a:cxn ang="0">
                      <a:pos x="266" y="259"/>
                    </a:cxn>
                    <a:cxn ang="0">
                      <a:pos x="218" y="266"/>
                    </a:cxn>
                    <a:cxn ang="0">
                      <a:pos x="175" y="273"/>
                    </a:cxn>
                    <a:cxn ang="0">
                      <a:pos x="123" y="284"/>
                    </a:cxn>
                    <a:cxn ang="0">
                      <a:pos x="68" y="239"/>
                    </a:cxn>
                    <a:cxn ang="0">
                      <a:pos x="0" y="148"/>
                    </a:cxn>
                    <a:cxn ang="0">
                      <a:pos x="21" y="110"/>
                    </a:cxn>
                    <a:cxn ang="0">
                      <a:pos x="45" y="90"/>
                    </a:cxn>
                    <a:cxn ang="0">
                      <a:pos x="73" y="70"/>
                    </a:cxn>
                    <a:cxn ang="0">
                      <a:pos x="114" y="53"/>
                    </a:cxn>
                    <a:cxn ang="0">
                      <a:pos x="156" y="49"/>
                    </a:cxn>
                    <a:cxn ang="0">
                      <a:pos x="194" y="49"/>
                    </a:cxn>
                    <a:cxn ang="0">
                      <a:pos x="234" y="47"/>
                    </a:cxn>
                    <a:cxn ang="0">
                      <a:pos x="281" y="20"/>
                    </a:cxn>
                    <a:cxn ang="0">
                      <a:pos x="326" y="5"/>
                    </a:cxn>
                    <a:cxn ang="0">
                      <a:pos x="369" y="0"/>
                    </a:cxn>
                    <a:cxn ang="0">
                      <a:pos x="410" y="0"/>
                    </a:cxn>
                    <a:cxn ang="0">
                      <a:pos x="457" y="6"/>
                    </a:cxn>
                    <a:cxn ang="0">
                      <a:pos x="503" y="6"/>
                    </a:cxn>
                    <a:cxn ang="0">
                      <a:pos x="552" y="0"/>
                    </a:cxn>
                    <a:cxn ang="0">
                      <a:pos x="592" y="0"/>
                    </a:cxn>
                    <a:cxn ang="0">
                      <a:pos x="636" y="5"/>
                    </a:cxn>
                    <a:cxn ang="0">
                      <a:pos x="678" y="20"/>
                    </a:cxn>
                    <a:cxn ang="0">
                      <a:pos x="728" y="47"/>
                    </a:cxn>
                    <a:cxn ang="0">
                      <a:pos x="767" y="49"/>
                    </a:cxn>
                    <a:cxn ang="0">
                      <a:pos x="805" y="49"/>
                    </a:cxn>
                    <a:cxn ang="0">
                      <a:pos x="846" y="53"/>
                    </a:cxn>
                    <a:cxn ang="0">
                      <a:pos x="887" y="70"/>
                    </a:cxn>
                    <a:cxn ang="0">
                      <a:pos x="916" y="90"/>
                    </a:cxn>
                    <a:cxn ang="0">
                      <a:pos x="939" y="110"/>
                    </a:cxn>
                    <a:cxn ang="0">
                      <a:pos x="959" y="148"/>
                    </a:cxn>
                    <a:cxn ang="0">
                      <a:pos x="894" y="239"/>
                    </a:cxn>
                    <a:cxn ang="0">
                      <a:pos x="838" y="284"/>
                    </a:cxn>
                    <a:cxn ang="0">
                      <a:pos x="785" y="273"/>
                    </a:cxn>
                    <a:cxn ang="0">
                      <a:pos x="742" y="266"/>
                    </a:cxn>
                    <a:cxn ang="0">
                      <a:pos x="692" y="259"/>
                    </a:cxn>
                    <a:cxn ang="0">
                      <a:pos x="646" y="253"/>
                    </a:cxn>
                    <a:cxn ang="0">
                      <a:pos x="586" y="248"/>
                    </a:cxn>
                    <a:cxn ang="0">
                      <a:pos x="531" y="245"/>
                    </a:cxn>
                    <a:cxn ang="0">
                      <a:pos x="430" y="245"/>
                    </a:cxn>
                  </a:cxnLst>
                  <a:rect l="0" t="0" r="r" b="b"/>
                  <a:pathLst>
                    <a:path w="959" h="284">
                      <a:moveTo>
                        <a:pt x="430" y="245"/>
                      </a:moveTo>
                      <a:lnTo>
                        <a:pt x="372" y="248"/>
                      </a:lnTo>
                      <a:lnTo>
                        <a:pt x="314" y="253"/>
                      </a:lnTo>
                      <a:lnTo>
                        <a:pt x="266" y="259"/>
                      </a:lnTo>
                      <a:lnTo>
                        <a:pt x="218" y="266"/>
                      </a:lnTo>
                      <a:lnTo>
                        <a:pt x="175" y="273"/>
                      </a:lnTo>
                      <a:lnTo>
                        <a:pt x="123" y="284"/>
                      </a:lnTo>
                      <a:lnTo>
                        <a:pt x="68" y="239"/>
                      </a:lnTo>
                      <a:lnTo>
                        <a:pt x="0" y="148"/>
                      </a:lnTo>
                      <a:lnTo>
                        <a:pt x="21" y="110"/>
                      </a:lnTo>
                      <a:lnTo>
                        <a:pt x="45" y="90"/>
                      </a:lnTo>
                      <a:lnTo>
                        <a:pt x="73" y="70"/>
                      </a:lnTo>
                      <a:lnTo>
                        <a:pt x="114" y="53"/>
                      </a:lnTo>
                      <a:lnTo>
                        <a:pt x="156" y="49"/>
                      </a:lnTo>
                      <a:lnTo>
                        <a:pt x="194" y="49"/>
                      </a:lnTo>
                      <a:lnTo>
                        <a:pt x="234" y="47"/>
                      </a:lnTo>
                      <a:lnTo>
                        <a:pt x="281" y="20"/>
                      </a:lnTo>
                      <a:lnTo>
                        <a:pt x="326" y="5"/>
                      </a:lnTo>
                      <a:lnTo>
                        <a:pt x="369" y="0"/>
                      </a:lnTo>
                      <a:lnTo>
                        <a:pt x="410" y="0"/>
                      </a:lnTo>
                      <a:lnTo>
                        <a:pt x="457" y="6"/>
                      </a:lnTo>
                      <a:lnTo>
                        <a:pt x="503" y="6"/>
                      </a:lnTo>
                      <a:lnTo>
                        <a:pt x="552" y="0"/>
                      </a:lnTo>
                      <a:lnTo>
                        <a:pt x="592" y="0"/>
                      </a:lnTo>
                      <a:lnTo>
                        <a:pt x="636" y="5"/>
                      </a:lnTo>
                      <a:lnTo>
                        <a:pt x="678" y="20"/>
                      </a:lnTo>
                      <a:lnTo>
                        <a:pt x="728" y="47"/>
                      </a:lnTo>
                      <a:lnTo>
                        <a:pt x="767" y="49"/>
                      </a:lnTo>
                      <a:lnTo>
                        <a:pt x="805" y="49"/>
                      </a:lnTo>
                      <a:lnTo>
                        <a:pt x="846" y="53"/>
                      </a:lnTo>
                      <a:lnTo>
                        <a:pt x="887" y="70"/>
                      </a:lnTo>
                      <a:lnTo>
                        <a:pt x="916" y="90"/>
                      </a:lnTo>
                      <a:lnTo>
                        <a:pt x="939" y="110"/>
                      </a:lnTo>
                      <a:lnTo>
                        <a:pt x="959" y="148"/>
                      </a:lnTo>
                      <a:lnTo>
                        <a:pt x="894" y="239"/>
                      </a:lnTo>
                      <a:lnTo>
                        <a:pt x="838" y="284"/>
                      </a:lnTo>
                      <a:lnTo>
                        <a:pt x="785" y="273"/>
                      </a:lnTo>
                      <a:lnTo>
                        <a:pt x="742" y="266"/>
                      </a:lnTo>
                      <a:lnTo>
                        <a:pt x="692" y="259"/>
                      </a:lnTo>
                      <a:lnTo>
                        <a:pt x="646" y="253"/>
                      </a:lnTo>
                      <a:lnTo>
                        <a:pt x="586" y="248"/>
                      </a:lnTo>
                      <a:lnTo>
                        <a:pt x="531" y="245"/>
                      </a:lnTo>
                      <a:lnTo>
                        <a:pt x="430" y="24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1" name="Freeform 155"/>
                <p:cNvSpPr>
                  <a:spLocks/>
                </p:cNvSpPr>
                <p:nvPr/>
              </p:nvSpPr>
              <p:spPr bwMode="auto">
                <a:xfrm>
                  <a:off x="2437" y="1999"/>
                  <a:ext cx="214" cy="74"/>
                </a:xfrm>
                <a:custGeom>
                  <a:avLst/>
                  <a:gdLst/>
                  <a:ahLst/>
                  <a:cxnLst>
                    <a:cxn ang="0">
                      <a:pos x="629" y="11"/>
                    </a:cxn>
                    <a:cxn ang="0">
                      <a:pos x="730" y="0"/>
                    </a:cxn>
                    <a:cxn ang="0">
                      <a:pos x="799" y="22"/>
                    </a:cxn>
                    <a:cxn ang="0">
                      <a:pos x="857" y="32"/>
                    </a:cxn>
                    <a:cxn ang="0">
                      <a:pos x="935" y="41"/>
                    </a:cxn>
                    <a:cxn ang="0">
                      <a:pos x="1007" y="80"/>
                    </a:cxn>
                    <a:cxn ang="0">
                      <a:pos x="1053" y="133"/>
                    </a:cxn>
                    <a:cxn ang="0">
                      <a:pos x="1068" y="194"/>
                    </a:cxn>
                    <a:cxn ang="0">
                      <a:pos x="1058" y="261"/>
                    </a:cxn>
                    <a:cxn ang="0">
                      <a:pos x="1007" y="278"/>
                    </a:cxn>
                    <a:cxn ang="0">
                      <a:pos x="1022" y="227"/>
                    </a:cxn>
                    <a:cxn ang="0">
                      <a:pos x="1021" y="179"/>
                    </a:cxn>
                    <a:cxn ang="0">
                      <a:pos x="993" y="137"/>
                    </a:cxn>
                    <a:cxn ang="0">
                      <a:pos x="935" y="106"/>
                    </a:cxn>
                    <a:cxn ang="0">
                      <a:pos x="871" y="98"/>
                    </a:cxn>
                    <a:cxn ang="0">
                      <a:pos x="839" y="122"/>
                    </a:cxn>
                    <a:cxn ang="0">
                      <a:pos x="782" y="368"/>
                    </a:cxn>
                    <a:cxn ang="0">
                      <a:pos x="781" y="145"/>
                    </a:cxn>
                    <a:cxn ang="0">
                      <a:pos x="782" y="99"/>
                    </a:cxn>
                    <a:cxn ang="0">
                      <a:pos x="757" y="65"/>
                    </a:cxn>
                    <a:cxn ang="0">
                      <a:pos x="693" y="51"/>
                    </a:cxn>
                    <a:cxn ang="0">
                      <a:pos x="613" y="60"/>
                    </a:cxn>
                    <a:cxn ang="0">
                      <a:pos x="512" y="74"/>
                    </a:cxn>
                    <a:cxn ang="0">
                      <a:pos x="417" y="55"/>
                    </a:cxn>
                    <a:cxn ang="0">
                      <a:pos x="335" y="57"/>
                    </a:cxn>
                    <a:cxn ang="0">
                      <a:pos x="295" y="81"/>
                    </a:cxn>
                    <a:cxn ang="0">
                      <a:pos x="284" y="123"/>
                    </a:cxn>
                    <a:cxn ang="0">
                      <a:pos x="329" y="350"/>
                    </a:cxn>
                    <a:cxn ang="0">
                      <a:pos x="239" y="145"/>
                    </a:cxn>
                    <a:cxn ang="0">
                      <a:pos x="220" y="106"/>
                    </a:cxn>
                    <a:cxn ang="0">
                      <a:pos x="173" y="98"/>
                    </a:cxn>
                    <a:cxn ang="0">
                      <a:pos x="103" y="119"/>
                    </a:cxn>
                    <a:cxn ang="0">
                      <a:pos x="59" y="156"/>
                    </a:cxn>
                    <a:cxn ang="0">
                      <a:pos x="43" y="206"/>
                    </a:cxn>
                    <a:cxn ang="0">
                      <a:pos x="52" y="252"/>
                    </a:cxn>
                    <a:cxn ang="0">
                      <a:pos x="22" y="279"/>
                    </a:cxn>
                    <a:cxn ang="0">
                      <a:pos x="3" y="229"/>
                    </a:cxn>
                    <a:cxn ang="0">
                      <a:pos x="5" y="164"/>
                    </a:cxn>
                    <a:cxn ang="0">
                      <a:pos x="35" y="106"/>
                    </a:cxn>
                    <a:cxn ang="0">
                      <a:pos x="93" y="58"/>
                    </a:cxn>
                    <a:cxn ang="0">
                      <a:pos x="175" y="30"/>
                    </a:cxn>
                    <a:cxn ang="0">
                      <a:pos x="246" y="41"/>
                    </a:cxn>
                    <a:cxn ang="0">
                      <a:pos x="305" y="7"/>
                    </a:cxn>
                    <a:cxn ang="0">
                      <a:pos x="384" y="0"/>
                    </a:cxn>
                    <a:cxn ang="0">
                      <a:pos x="535" y="28"/>
                    </a:cxn>
                  </a:cxnLst>
                  <a:rect l="0" t="0" r="r" b="b"/>
                  <a:pathLst>
                    <a:path w="1068" h="368">
                      <a:moveTo>
                        <a:pt x="580" y="21"/>
                      </a:moveTo>
                      <a:lnTo>
                        <a:pt x="629" y="11"/>
                      </a:lnTo>
                      <a:lnTo>
                        <a:pt x="680" y="0"/>
                      </a:lnTo>
                      <a:lnTo>
                        <a:pt x="730" y="0"/>
                      </a:lnTo>
                      <a:lnTo>
                        <a:pt x="764" y="7"/>
                      </a:lnTo>
                      <a:lnTo>
                        <a:pt x="799" y="22"/>
                      </a:lnTo>
                      <a:lnTo>
                        <a:pt x="823" y="41"/>
                      </a:lnTo>
                      <a:lnTo>
                        <a:pt x="857" y="32"/>
                      </a:lnTo>
                      <a:lnTo>
                        <a:pt x="894" y="30"/>
                      </a:lnTo>
                      <a:lnTo>
                        <a:pt x="935" y="41"/>
                      </a:lnTo>
                      <a:lnTo>
                        <a:pt x="975" y="58"/>
                      </a:lnTo>
                      <a:lnTo>
                        <a:pt x="1007" y="80"/>
                      </a:lnTo>
                      <a:lnTo>
                        <a:pt x="1033" y="106"/>
                      </a:lnTo>
                      <a:lnTo>
                        <a:pt x="1053" y="133"/>
                      </a:lnTo>
                      <a:lnTo>
                        <a:pt x="1064" y="164"/>
                      </a:lnTo>
                      <a:lnTo>
                        <a:pt x="1068" y="194"/>
                      </a:lnTo>
                      <a:lnTo>
                        <a:pt x="1065" y="229"/>
                      </a:lnTo>
                      <a:lnTo>
                        <a:pt x="1058" y="261"/>
                      </a:lnTo>
                      <a:lnTo>
                        <a:pt x="1047" y="279"/>
                      </a:lnTo>
                      <a:lnTo>
                        <a:pt x="1007" y="278"/>
                      </a:lnTo>
                      <a:lnTo>
                        <a:pt x="1016" y="252"/>
                      </a:lnTo>
                      <a:lnTo>
                        <a:pt x="1022" y="227"/>
                      </a:lnTo>
                      <a:lnTo>
                        <a:pt x="1026" y="206"/>
                      </a:lnTo>
                      <a:lnTo>
                        <a:pt x="1021" y="179"/>
                      </a:lnTo>
                      <a:lnTo>
                        <a:pt x="1012" y="156"/>
                      </a:lnTo>
                      <a:lnTo>
                        <a:pt x="993" y="137"/>
                      </a:lnTo>
                      <a:lnTo>
                        <a:pt x="967" y="119"/>
                      </a:lnTo>
                      <a:lnTo>
                        <a:pt x="935" y="106"/>
                      </a:lnTo>
                      <a:lnTo>
                        <a:pt x="897" y="98"/>
                      </a:lnTo>
                      <a:lnTo>
                        <a:pt x="871" y="98"/>
                      </a:lnTo>
                      <a:lnTo>
                        <a:pt x="849" y="106"/>
                      </a:lnTo>
                      <a:lnTo>
                        <a:pt x="839" y="122"/>
                      </a:lnTo>
                      <a:lnTo>
                        <a:pt x="830" y="145"/>
                      </a:lnTo>
                      <a:lnTo>
                        <a:pt x="782" y="368"/>
                      </a:lnTo>
                      <a:lnTo>
                        <a:pt x="741" y="350"/>
                      </a:lnTo>
                      <a:lnTo>
                        <a:pt x="781" y="145"/>
                      </a:lnTo>
                      <a:lnTo>
                        <a:pt x="784" y="123"/>
                      </a:lnTo>
                      <a:lnTo>
                        <a:pt x="782" y="99"/>
                      </a:lnTo>
                      <a:lnTo>
                        <a:pt x="774" y="81"/>
                      </a:lnTo>
                      <a:lnTo>
                        <a:pt x="757" y="65"/>
                      </a:lnTo>
                      <a:lnTo>
                        <a:pt x="736" y="57"/>
                      </a:lnTo>
                      <a:lnTo>
                        <a:pt x="693" y="51"/>
                      </a:lnTo>
                      <a:lnTo>
                        <a:pt x="651" y="55"/>
                      </a:lnTo>
                      <a:lnTo>
                        <a:pt x="613" y="60"/>
                      </a:lnTo>
                      <a:lnTo>
                        <a:pt x="558" y="74"/>
                      </a:lnTo>
                      <a:lnTo>
                        <a:pt x="512" y="74"/>
                      </a:lnTo>
                      <a:lnTo>
                        <a:pt x="456" y="60"/>
                      </a:lnTo>
                      <a:lnTo>
                        <a:pt x="417" y="55"/>
                      </a:lnTo>
                      <a:lnTo>
                        <a:pt x="375" y="51"/>
                      </a:lnTo>
                      <a:lnTo>
                        <a:pt x="335" y="57"/>
                      </a:lnTo>
                      <a:lnTo>
                        <a:pt x="312" y="65"/>
                      </a:lnTo>
                      <a:lnTo>
                        <a:pt x="295" y="81"/>
                      </a:lnTo>
                      <a:lnTo>
                        <a:pt x="288" y="99"/>
                      </a:lnTo>
                      <a:lnTo>
                        <a:pt x="284" y="123"/>
                      </a:lnTo>
                      <a:lnTo>
                        <a:pt x="288" y="145"/>
                      </a:lnTo>
                      <a:lnTo>
                        <a:pt x="329" y="350"/>
                      </a:lnTo>
                      <a:lnTo>
                        <a:pt x="286" y="368"/>
                      </a:lnTo>
                      <a:lnTo>
                        <a:pt x="239" y="145"/>
                      </a:lnTo>
                      <a:lnTo>
                        <a:pt x="230" y="122"/>
                      </a:lnTo>
                      <a:lnTo>
                        <a:pt x="220" y="106"/>
                      </a:lnTo>
                      <a:lnTo>
                        <a:pt x="199" y="98"/>
                      </a:lnTo>
                      <a:lnTo>
                        <a:pt x="173" y="98"/>
                      </a:lnTo>
                      <a:lnTo>
                        <a:pt x="135" y="106"/>
                      </a:lnTo>
                      <a:lnTo>
                        <a:pt x="103" y="119"/>
                      </a:lnTo>
                      <a:lnTo>
                        <a:pt x="77" y="137"/>
                      </a:lnTo>
                      <a:lnTo>
                        <a:pt x="59" y="156"/>
                      </a:lnTo>
                      <a:lnTo>
                        <a:pt x="46" y="179"/>
                      </a:lnTo>
                      <a:lnTo>
                        <a:pt x="43" y="206"/>
                      </a:lnTo>
                      <a:lnTo>
                        <a:pt x="46" y="227"/>
                      </a:lnTo>
                      <a:lnTo>
                        <a:pt x="52" y="252"/>
                      </a:lnTo>
                      <a:lnTo>
                        <a:pt x="62" y="278"/>
                      </a:lnTo>
                      <a:lnTo>
                        <a:pt x="22" y="279"/>
                      </a:lnTo>
                      <a:lnTo>
                        <a:pt x="12" y="261"/>
                      </a:lnTo>
                      <a:lnTo>
                        <a:pt x="3" y="229"/>
                      </a:lnTo>
                      <a:lnTo>
                        <a:pt x="0" y="194"/>
                      </a:lnTo>
                      <a:lnTo>
                        <a:pt x="5" y="164"/>
                      </a:lnTo>
                      <a:lnTo>
                        <a:pt x="16" y="133"/>
                      </a:lnTo>
                      <a:lnTo>
                        <a:pt x="35" y="106"/>
                      </a:lnTo>
                      <a:lnTo>
                        <a:pt x="62" y="80"/>
                      </a:lnTo>
                      <a:lnTo>
                        <a:pt x="93" y="58"/>
                      </a:lnTo>
                      <a:lnTo>
                        <a:pt x="135" y="41"/>
                      </a:lnTo>
                      <a:lnTo>
                        <a:pt x="175" y="30"/>
                      </a:lnTo>
                      <a:lnTo>
                        <a:pt x="211" y="32"/>
                      </a:lnTo>
                      <a:lnTo>
                        <a:pt x="246" y="41"/>
                      </a:lnTo>
                      <a:lnTo>
                        <a:pt x="271" y="22"/>
                      </a:lnTo>
                      <a:lnTo>
                        <a:pt x="305" y="7"/>
                      </a:lnTo>
                      <a:lnTo>
                        <a:pt x="339" y="0"/>
                      </a:lnTo>
                      <a:lnTo>
                        <a:pt x="384" y="0"/>
                      </a:lnTo>
                      <a:lnTo>
                        <a:pt x="440" y="11"/>
                      </a:lnTo>
                      <a:lnTo>
                        <a:pt x="535" y="28"/>
                      </a:lnTo>
                      <a:lnTo>
                        <a:pt x="58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2" name="Freeform 156"/>
                <p:cNvSpPr>
                  <a:spLocks/>
                </p:cNvSpPr>
                <p:nvPr/>
              </p:nvSpPr>
              <p:spPr bwMode="auto">
                <a:xfrm>
                  <a:off x="2617" y="2046"/>
                  <a:ext cx="35" cy="25"/>
                </a:xfrm>
                <a:custGeom>
                  <a:avLst/>
                  <a:gdLst/>
                  <a:ahLst/>
                  <a:cxnLst>
                    <a:cxn ang="0">
                      <a:pos x="102" y="75"/>
                    </a:cxn>
                    <a:cxn ang="0">
                      <a:pos x="122" y="61"/>
                    </a:cxn>
                    <a:cxn ang="0">
                      <a:pos x="149" y="52"/>
                    </a:cxn>
                    <a:cxn ang="0">
                      <a:pos x="177" y="46"/>
                    </a:cxn>
                    <a:cxn ang="0">
                      <a:pos x="166" y="39"/>
                    </a:cxn>
                    <a:cxn ang="0">
                      <a:pos x="147" y="33"/>
                    </a:cxn>
                    <a:cxn ang="0">
                      <a:pos x="123" y="39"/>
                    </a:cxn>
                    <a:cxn ang="0">
                      <a:pos x="128" y="22"/>
                    </a:cxn>
                    <a:cxn ang="0">
                      <a:pos x="123" y="0"/>
                    </a:cxn>
                    <a:cxn ang="0">
                      <a:pos x="97" y="12"/>
                    </a:cxn>
                    <a:cxn ang="0">
                      <a:pos x="84" y="22"/>
                    </a:cxn>
                    <a:cxn ang="0">
                      <a:pos x="61" y="46"/>
                    </a:cxn>
                    <a:cxn ang="0">
                      <a:pos x="41" y="62"/>
                    </a:cxn>
                    <a:cxn ang="0">
                      <a:pos x="1" y="52"/>
                    </a:cxn>
                    <a:cxn ang="0">
                      <a:pos x="16" y="75"/>
                    </a:cxn>
                    <a:cxn ang="0">
                      <a:pos x="0" y="94"/>
                    </a:cxn>
                    <a:cxn ang="0">
                      <a:pos x="20" y="96"/>
                    </a:cxn>
                    <a:cxn ang="0">
                      <a:pos x="14" y="124"/>
                    </a:cxn>
                    <a:cxn ang="0">
                      <a:pos x="38" y="108"/>
                    </a:cxn>
                    <a:cxn ang="0">
                      <a:pos x="102" y="75"/>
                    </a:cxn>
                  </a:cxnLst>
                  <a:rect l="0" t="0" r="r" b="b"/>
                  <a:pathLst>
                    <a:path w="177" h="124">
                      <a:moveTo>
                        <a:pt x="102" y="75"/>
                      </a:moveTo>
                      <a:lnTo>
                        <a:pt x="122" y="61"/>
                      </a:lnTo>
                      <a:lnTo>
                        <a:pt x="149" y="52"/>
                      </a:lnTo>
                      <a:lnTo>
                        <a:pt x="177" y="46"/>
                      </a:lnTo>
                      <a:lnTo>
                        <a:pt x="166" y="39"/>
                      </a:lnTo>
                      <a:lnTo>
                        <a:pt x="147" y="33"/>
                      </a:lnTo>
                      <a:lnTo>
                        <a:pt x="123" y="39"/>
                      </a:lnTo>
                      <a:lnTo>
                        <a:pt x="128" y="22"/>
                      </a:lnTo>
                      <a:lnTo>
                        <a:pt x="123" y="0"/>
                      </a:lnTo>
                      <a:lnTo>
                        <a:pt x="97" y="12"/>
                      </a:lnTo>
                      <a:lnTo>
                        <a:pt x="84" y="22"/>
                      </a:lnTo>
                      <a:lnTo>
                        <a:pt x="61" y="46"/>
                      </a:lnTo>
                      <a:lnTo>
                        <a:pt x="41" y="62"/>
                      </a:lnTo>
                      <a:lnTo>
                        <a:pt x="1" y="52"/>
                      </a:lnTo>
                      <a:lnTo>
                        <a:pt x="16" y="75"/>
                      </a:lnTo>
                      <a:lnTo>
                        <a:pt x="0" y="94"/>
                      </a:lnTo>
                      <a:lnTo>
                        <a:pt x="20" y="96"/>
                      </a:lnTo>
                      <a:lnTo>
                        <a:pt x="14" y="124"/>
                      </a:lnTo>
                      <a:lnTo>
                        <a:pt x="38" y="108"/>
                      </a:lnTo>
                      <a:lnTo>
                        <a:pt x="102" y="7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3" name="Freeform 157"/>
                <p:cNvSpPr>
                  <a:spLocks/>
                </p:cNvSpPr>
                <p:nvPr/>
              </p:nvSpPr>
              <p:spPr bwMode="auto">
                <a:xfrm>
                  <a:off x="2570" y="2034"/>
                  <a:ext cx="44" cy="39"/>
                </a:xfrm>
                <a:custGeom>
                  <a:avLst/>
                  <a:gdLst/>
                  <a:ahLst/>
                  <a:cxnLst>
                    <a:cxn ang="0">
                      <a:pos x="134" y="114"/>
                    </a:cxn>
                    <a:cxn ang="0">
                      <a:pos x="157" y="108"/>
                    </a:cxn>
                    <a:cxn ang="0">
                      <a:pos x="183" y="103"/>
                    </a:cxn>
                    <a:cxn ang="0">
                      <a:pos x="201" y="108"/>
                    </a:cxn>
                    <a:cxn ang="0">
                      <a:pos x="182" y="133"/>
                    </a:cxn>
                    <a:cxn ang="0">
                      <a:pos x="206" y="141"/>
                    </a:cxn>
                    <a:cxn ang="0">
                      <a:pos x="221" y="156"/>
                    </a:cxn>
                    <a:cxn ang="0">
                      <a:pos x="202" y="159"/>
                    </a:cxn>
                    <a:cxn ang="0">
                      <a:pos x="176" y="159"/>
                    </a:cxn>
                    <a:cxn ang="0">
                      <a:pos x="184" y="191"/>
                    </a:cxn>
                    <a:cxn ang="0">
                      <a:pos x="168" y="186"/>
                    </a:cxn>
                    <a:cxn ang="0">
                      <a:pos x="144" y="173"/>
                    </a:cxn>
                    <a:cxn ang="0">
                      <a:pos x="124" y="159"/>
                    </a:cxn>
                    <a:cxn ang="0">
                      <a:pos x="88" y="151"/>
                    </a:cxn>
                    <a:cxn ang="0">
                      <a:pos x="63" y="158"/>
                    </a:cxn>
                    <a:cxn ang="0">
                      <a:pos x="39" y="159"/>
                    </a:cxn>
                    <a:cxn ang="0">
                      <a:pos x="21" y="158"/>
                    </a:cxn>
                    <a:cxn ang="0">
                      <a:pos x="40" y="132"/>
                    </a:cxn>
                    <a:cxn ang="0">
                      <a:pos x="17" y="120"/>
                    </a:cxn>
                    <a:cxn ang="0">
                      <a:pos x="0" y="108"/>
                    </a:cxn>
                    <a:cxn ang="0">
                      <a:pos x="17" y="103"/>
                    </a:cxn>
                    <a:cxn ang="0">
                      <a:pos x="43" y="102"/>
                    </a:cxn>
                    <a:cxn ang="0">
                      <a:pos x="35" y="75"/>
                    </a:cxn>
                    <a:cxn ang="0">
                      <a:pos x="54" y="80"/>
                    </a:cxn>
                    <a:cxn ang="0">
                      <a:pos x="75" y="91"/>
                    </a:cxn>
                    <a:cxn ang="0">
                      <a:pos x="98" y="103"/>
                    </a:cxn>
                    <a:cxn ang="0">
                      <a:pos x="93" y="82"/>
                    </a:cxn>
                    <a:cxn ang="0">
                      <a:pos x="93" y="52"/>
                    </a:cxn>
                    <a:cxn ang="0">
                      <a:pos x="93" y="30"/>
                    </a:cxn>
                    <a:cxn ang="0">
                      <a:pos x="111" y="52"/>
                    </a:cxn>
                    <a:cxn ang="0">
                      <a:pos x="122" y="25"/>
                    </a:cxn>
                    <a:cxn ang="0">
                      <a:pos x="134" y="0"/>
                    </a:cxn>
                    <a:cxn ang="0">
                      <a:pos x="138" y="26"/>
                    </a:cxn>
                    <a:cxn ang="0">
                      <a:pos x="138" y="56"/>
                    </a:cxn>
                    <a:cxn ang="0">
                      <a:pos x="164" y="43"/>
                    </a:cxn>
                    <a:cxn ang="0">
                      <a:pos x="158" y="65"/>
                    </a:cxn>
                    <a:cxn ang="0">
                      <a:pos x="148" y="91"/>
                    </a:cxn>
                    <a:cxn ang="0">
                      <a:pos x="134" y="114"/>
                    </a:cxn>
                  </a:cxnLst>
                  <a:rect l="0" t="0" r="r" b="b"/>
                  <a:pathLst>
                    <a:path w="221" h="191">
                      <a:moveTo>
                        <a:pt x="134" y="114"/>
                      </a:moveTo>
                      <a:lnTo>
                        <a:pt x="157" y="108"/>
                      </a:lnTo>
                      <a:lnTo>
                        <a:pt x="183" y="103"/>
                      </a:lnTo>
                      <a:lnTo>
                        <a:pt x="201" y="108"/>
                      </a:lnTo>
                      <a:lnTo>
                        <a:pt x="182" y="133"/>
                      </a:lnTo>
                      <a:lnTo>
                        <a:pt x="206" y="141"/>
                      </a:lnTo>
                      <a:lnTo>
                        <a:pt x="221" y="156"/>
                      </a:lnTo>
                      <a:lnTo>
                        <a:pt x="202" y="159"/>
                      </a:lnTo>
                      <a:lnTo>
                        <a:pt x="176" y="159"/>
                      </a:lnTo>
                      <a:lnTo>
                        <a:pt x="184" y="191"/>
                      </a:lnTo>
                      <a:lnTo>
                        <a:pt x="168" y="186"/>
                      </a:lnTo>
                      <a:lnTo>
                        <a:pt x="144" y="173"/>
                      </a:lnTo>
                      <a:lnTo>
                        <a:pt x="124" y="159"/>
                      </a:lnTo>
                      <a:lnTo>
                        <a:pt x="88" y="151"/>
                      </a:lnTo>
                      <a:lnTo>
                        <a:pt x="63" y="158"/>
                      </a:lnTo>
                      <a:lnTo>
                        <a:pt x="39" y="159"/>
                      </a:lnTo>
                      <a:lnTo>
                        <a:pt x="21" y="158"/>
                      </a:lnTo>
                      <a:lnTo>
                        <a:pt x="40" y="132"/>
                      </a:lnTo>
                      <a:lnTo>
                        <a:pt x="17" y="120"/>
                      </a:lnTo>
                      <a:lnTo>
                        <a:pt x="0" y="108"/>
                      </a:lnTo>
                      <a:lnTo>
                        <a:pt x="17" y="103"/>
                      </a:lnTo>
                      <a:lnTo>
                        <a:pt x="43" y="102"/>
                      </a:lnTo>
                      <a:lnTo>
                        <a:pt x="35" y="75"/>
                      </a:lnTo>
                      <a:lnTo>
                        <a:pt x="54" y="80"/>
                      </a:lnTo>
                      <a:lnTo>
                        <a:pt x="75" y="91"/>
                      </a:lnTo>
                      <a:lnTo>
                        <a:pt x="98" y="103"/>
                      </a:lnTo>
                      <a:lnTo>
                        <a:pt x="93" y="82"/>
                      </a:lnTo>
                      <a:lnTo>
                        <a:pt x="93" y="52"/>
                      </a:lnTo>
                      <a:lnTo>
                        <a:pt x="93" y="30"/>
                      </a:lnTo>
                      <a:lnTo>
                        <a:pt x="111" y="52"/>
                      </a:lnTo>
                      <a:lnTo>
                        <a:pt x="122" y="25"/>
                      </a:lnTo>
                      <a:lnTo>
                        <a:pt x="134" y="0"/>
                      </a:lnTo>
                      <a:lnTo>
                        <a:pt x="138" y="26"/>
                      </a:lnTo>
                      <a:lnTo>
                        <a:pt x="138" y="56"/>
                      </a:lnTo>
                      <a:lnTo>
                        <a:pt x="164" y="43"/>
                      </a:lnTo>
                      <a:lnTo>
                        <a:pt x="158" y="65"/>
                      </a:lnTo>
                      <a:lnTo>
                        <a:pt x="148" y="91"/>
                      </a:lnTo>
                      <a:lnTo>
                        <a:pt x="134" y="11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4" name="Freeform 158"/>
                <p:cNvSpPr>
                  <a:spLocks/>
                </p:cNvSpPr>
                <p:nvPr/>
              </p:nvSpPr>
              <p:spPr bwMode="auto">
                <a:xfrm>
                  <a:off x="2646" y="2043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6" y="6"/>
                    </a:cxn>
                    <a:cxn ang="0">
                      <a:pos x="0" y="20"/>
                    </a:cxn>
                    <a:cxn ang="0">
                      <a:pos x="6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0">
                      <a:moveTo>
                        <a:pt x="40" y="20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6" y="6"/>
                      </a:lnTo>
                      <a:lnTo>
                        <a:pt x="0" y="20"/>
                      </a:lnTo>
                      <a:lnTo>
                        <a:pt x="6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5" name="Freeform 159"/>
                <p:cNvSpPr>
                  <a:spLocks/>
                </p:cNvSpPr>
                <p:nvPr/>
              </p:nvSpPr>
              <p:spPr bwMode="auto">
                <a:xfrm>
                  <a:off x="2596" y="2002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8" y="19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19"/>
                    </a:cxn>
                    <a:cxn ang="0">
                      <a:pos x="5" y="33"/>
                    </a:cxn>
                    <a:cxn ang="0">
                      <a:pos x="19" y="39"/>
                    </a:cxn>
                    <a:cxn ang="0">
                      <a:pos x="33" y="33"/>
                    </a:cxn>
                    <a:cxn ang="0">
                      <a:pos x="38" y="19"/>
                    </a:cxn>
                  </a:cxnLst>
                  <a:rect l="0" t="0" r="r" b="b"/>
                  <a:pathLst>
                    <a:path w="38" h="39">
                      <a:moveTo>
                        <a:pt x="38" y="19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19"/>
                      </a:lnTo>
                      <a:lnTo>
                        <a:pt x="5" y="33"/>
                      </a:lnTo>
                      <a:lnTo>
                        <a:pt x="19" y="39"/>
                      </a:lnTo>
                      <a:lnTo>
                        <a:pt x="33" y="33"/>
                      </a:lnTo>
                      <a:lnTo>
                        <a:pt x="38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6" name="Freeform 160"/>
                <p:cNvSpPr>
                  <a:spLocks/>
                </p:cNvSpPr>
                <p:nvPr/>
              </p:nvSpPr>
              <p:spPr bwMode="auto">
                <a:xfrm>
                  <a:off x="2602" y="2015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38" y="19"/>
                    </a:cxn>
                    <a:cxn ang="0">
                      <a:pos x="33" y="5"/>
                    </a:cxn>
                    <a:cxn ang="0">
                      <a:pos x="19" y="0"/>
                    </a:cxn>
                    <a:cxn ang="0">
                      <a:pos x="5" y="5"/>
                    </a:cxn>
                    <a:cxn ang="0">
                      <a:pos x="0" y="19"/>
                    </a:cxn>
                    <a:cxn ang="0">
                      <a:pos x="5" y="34"/>
                    </a:cxn>
                    <a:cxn ang="0">
                      <a:pos x="19" y="39"/>
                    </a:cxn>
                    <a:cxn ang="0">
                      <a:pos x="33" y="34"/>
                    </a:cxn>
                    <a:cxn ang="0">
                      <a:pos x="38" y="19"/>
                    </a:cxn>
                  </a:cxnLst>
                  <a:rect l="0" t="0" r="r" b="b"/>
                  <a:pathLst>
                    <a:path w="38" h="39">
                      <a:moveTo>
                        <a:pt x="38" y="19"/>
                      </a:moveTo>
                      <a:lnTo>
                        <a:pt x="33" y="5"/>
                      </a:lnTo>
                      <a:lnTo>
                        <a:pt x="19" y="0"/>
                      </a:lnTo>
                      <a:lnTo>
                        <a:pt x="5" y="5"/>
                      </a:lnTo>
                      <a:lnTo>
                        <a:pt x="0" y="19"/>
                      </a:lnTo>
                      <a:lnTo>
                        <a:pt x="5" y="34"/>
                      </a:lnTo>
                      <a:lnTo>
                        <a:pt x="19" y="39"/>
                      </a:lnTo>
                      <a:lnTo>
                        <a:pt x="33" y="34"/>
                      </a:lnTo>
                      <a:lnTo>
                        <a:pt x="38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7" name="Freeform 161"/>
                <p:cNvSpPr>
                  <a:spLocks/>
                </p:cNvSpPr>
                <p:nvPr/>
              </p:nvSpPr>
              <p:spPr bwMode="auto">
                <a:xfrm>
                  <a:off x="2600" y="2028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0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0"/>
                    </a:cxn>
                    <a:cxn ang="0">
                      <a:pos x="6" y="33"/>
                    </a:cxn>
                    <a:cxn ang="0">
                      <a:pos x="19" y="39"/>
                    </a:cxn>
                    <a:cxn ang="0">
                      <a:pos x="33" y="33"/>
                    </a:cxn>
                    <a:cxn ang="0">
                      <a:pos x="39" y="20"/>
                    </a:cxn>
                  </a:cxnLst>
                  <a:rect l="0" t="0" r="r" b="b"/>
                  <a:pathLst>
                    <a:path w="39" h="39">
                      <a:moveTo>
                        <a:pt x="39" y="20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0"/>
                      </a:lnTo>
                      <a:lnTo>
                        <a:pt x="6" y="33"/>
                      </a:lnTo>
                      <a:lnTo>
                        <a:pt x="19" y="39"/>
                      </a:lnTo>
                      <a:lnTo>
                        <a:pt x="33" y="33"/>
                      </a:lnTo>
                      <a:lnTo>
                        <a:pt x="39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8" name="Freeform 162"/>
                <p:cNvSpPr>
                  <a:spLocks/>
                </p:cNvSpPr>
                <p:nvPr/>
              </p:nvSpPr>
              <p:spPr bwMode="auto">
                <a:xfrm>
                  <a:off x="2609" y="2001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1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19" y="40"/>
                    </a:cxn>
                    <a:cxn ang="0">
                      <a:pos x="33" y="35"/>
                    </a:cxn>
                    <a:cxn ang="0">
                      <a:pos x="40" y="21"/>
                    </a:cxn>
                  </a:cxnLst>
                  <a:rect l="0" t="0" r="r" b="b"/>
                  <a:pathLst>
                    <a:path w="40" h="40">
                      <a:moveTo>
                        <a:pt x="40" y="21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19" y="40"/>
                      </a:lnTo>
                      <a:lnTo>
                        <a:pt x="33" y="35"/>
                      </a:lnTo>
                      <a:lnTo>
                        <a:pt x="4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9" name="Freeform 163"/>
                <p:cNvSpPr>
                  <a:spLocks/>
                </p:cNvSpPr>
                <p:nvPr/>
              </p:nvSpPr>
              <p:spPr bwMode="auto">
                <a:xfrm>
                  <a:off x="2622" y="2003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7"/>
                    </a:cxn>
                    <a:cxn ang="0">
                      <a:pos x="20" y="0"/>
                    </a:cxn>
                    <a:cxn ang="0">
                      <a:pos x="5" y="7"/>
                    </a:cxn>
                    <a:cxn ang="0">
                      <a:pos x="0" y="20"/>
                    </a:cxn>
                    <a:cxn ang="0">
                      <a:pos x="5" y="35"/>
                    </a:cxn>
                    <a:cxn ang="0">
                      <a:pos x="20" y="42"/>
                    </a:cxn>
                    <a:cxn ang="0">
                      <a:pos x="34" y="35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2">
                      <a:moveTo>
                        <a:pt x="40" y="20"/>
                      </a:moveTo>
                      <a:lnTo>
                        <a:pt x="34" y="7"/>
                      </a:lnTo>
                      <a:lnTo>
                        <a:pt x="20" y="0"/>
                      </a:lnTo>
                      <a:lnTo>
                        <a:pt x="5" y="7"/>
                      </a:lnTo>
                      <a:lnTo>
                        <a:pt x="0" y="20"/>
                      </a:lnTo>
                      <a:lnTo>
                        <a:pt x="5" y="35"/>
                      </a:lnTo>
                      <a:lnTo>
                        <a:pt x="20" y="42"/>
                      </a:lnTo>
                      <a:lnTo>
                        <a:pt x="34" y="35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0" name="Freeform 164"/>
                <p:cNvSpPr>
                  <a:spLocks/>
                </p:cNvSpPr>
                <p:nvPr/>
              </p:nvSpPr>
              <p:spPr bwMode="auto">
                <a:xfrm>
                  <a:off x="2634" y="2010"/>
                  <a:ext cx="7" cy="7"/>
                </a:xfrm>
                <a:custGeom>
                  <a:avLst/>
                  <a:gdLst/>
                  <a:ahLst/>
                  <a:cxnLst>
                    <a:cxn ang="0">
                      <a:pos x="37" y="19"/>
                    </a:cxn>
                    <a:cxn ang="0">
                      <a:pos x="31" y="5"/>
                    </a:cxn>
                    <a:cxn ang="0">
                      <a:pos x="18" y="0"/>
                    </a:cxn>
                    <a:cxn ang="0">
                      <a:pos x="5" y="5"/>
                    </a:cxn>
                    <a:cxn ang="0">
                      <a:pos x="0" y="19"/>
                    </a:cxn>
                    <a:cxn ang="0">
                      <a:pos x="5" y="32"/>
                    </a:cxn>
                    <a:cxn ang="0">
                      <a:pos x="18" y="38"/>
                    </a:cxn>
                    <a:cxn ang="0">
                      <a:pos x="31" y="32"/>
                    </a:cxn>
                    <a:cxn ang="0">
                      <a:pos x="37" y="19"/>
                    </a:cxn>
                  </a:cxnLst>
                  <a:rect l="0" t="0" r="r" b="b"/>
                  <a:pathLst>
                    <a:path w="37" h="38">
                      <a:moveTo>
                        <a:pt x="37" y="19"/>
                      </a:moveTo>
                      <a:lnTo>
                        <a:pt x="31" y="5"/>
                      </a:lnTo>
                      <a:lnTo>
                        <a:pt x="18" y="0"/>
                      </a:lnTo>
                      <a:lnTo>
                        <a:pt x="5" y="5"/>
                      </a:lnTo>
                      <a:lnTo>
                        <a:pt x="0" y="19"/>
                      </a:lnTo>
                      <a:lnTo>
                        <a:pt x="5" y="32"/>
                      </a:lnTo>
                      <a:lnTo>
                        <a:pt x="18" y="38"/>
                      </a:lnTo>
                      <a:lnTo>
                        <a:pt x="31" y="32"/>
                      </a:lnTo>
                      <a:lnTo>
                        <a:pt x="37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1" name="Freeform 165"/>
                <p:cNvSpPr>
                  <a:spLocks/>
                </p:cNvSpPr>
                <p:nvPr/>
              </p:nvSpPr>
              <p:spPr bwMode="auto">
                <a:xfrm>
                  <a:off x="2640" y="2019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34" y="7"/>
                    </a:cxn>
                    <a:cxn ang="0">
                      <a:pos x="20" y="0"/>
                    </a:cxn>
                    <a:cxn ang="0">
                      <a:pos x="6" y="7"/>
                    </a:cxn>
                    <a:cxn ang="0">
                      <a:pos x="0" y="22"/>
                    </a:cxn>
                    <a:cxn ang="0">
                      <a:pos x="6" y="35"/>
                    </a:cxn>
                    <a:cxn ang="0">
                      <a:pos x="20" y="42"/>
                    </a:cxn>
                    <a:cxn ang="0">
                      <a:pos x="34" y="35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39" h="42">
                      <a:moveTo>
                        <a:pt x="39" y="22"/>
                      </a:moveTo>
                      <a:lnTo>
                        <a:pt x="34" y="7"/>
                      </a:lnTo>
                      <a:lnTo>
                        <a:pt x="20" y="0"/>
                      </a:lnTo>
                      <a:lnTo>
                        <a:pt x="6" y="7"/>
                      </a:lnTo>
                      <a:lnTo>
                        <a:pt x="0" y="22"/>
                      </a:lnTo>
                      <a:lnTo>
                        <a:pt x="6" y="35"/>
                      </a:lnTo>
                      <a:lnTo>
                        <a:pt x="20" y="42"/>
                      </a:lnTo>
                      <a:lnTo>
                        <a:pt x="34" y="35"/>
                      </a:lnTo>
                      <a:lnTo>
                        <a:pt x="39" y="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2" name="Freeform 166"/>
                <p:cNvSpPr>
                  <a:spLocks/>
                </p:cNvSpPr>
                <p:nvPr/>
              </p:nvSpPr>
              <p:spPr bwMode="auto">
                <a:xfrm>
                  <a:off x="2644" y="2030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42" y="19"/>
                    </a:cxn>
                    <a:cxn ang="0">
                      <a:pos x="35" y="5"/>
                    </a:cxn>
                    <a:cxn ang="0">
                      <a:pos x="22" y="0"/>
                    </a:cxn>
                    <a:cxn ang="0">
                      <a:pos x="7" y="5"/>
                    </a:cxn>
                    <a:cxn ang="0">
                      <a:pos x="0" y="19"/>
                    </a:cxn>
                    <a:cxn ang="0">
                      <a:pos x="7" y="34"/>
                    </a:cxn>
                    <a:cxn ang="0">
                      <a:pos x="22" y="39"/>
                    </a:cxn>
                    <a:cxn ang="0">
                      <a:pos x="35" y="34"/>
                    </a:cxn>
                    <a:cxn ang="0">
                      <a:pos x="42" y="19"/>
                    </a:cxn>
                  </a:cxnLst>
                  <a:rect l="0" t="0" r="r" b="b"/>
                  <a:pathLst>
                    <a:path w="42" h="39">
                      <a:moveTo>
                        <a:pt x="42" y="19"/>
                      </a:moveTo>
                      <a:lnTo>
                        <a:pt x="35" y="5"/>
                      </a:lnTo>
                      <a:lnTo>
                        <a:pt x="22" y="0"/>
                      </a:lnTo>
                      <a:lnTo>
                        <a:pt x="7" y="5"/>
                      </a:lnTo>
                      <a:lnTo>
                        <a:pt x="0" y="19"/>
                      </a:lnTo>
                      <a:lnTo>
                        <a:pt x="7" y="34"/>
                      </a:lnTo>
                      <a:lnTo>
                        <a:pt x="22" y="39"/>
                      </a:lnTo>
                      <a:lnTo>
                        <a:pt x="35" y="34"/>
                      </a:lnTo>
                      <a:lnTo>
                        <a:pt x="42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3" name="Freeform 167"/>
                <p:cNvSpPr>
                  <a:spLocks/>
                </p:cNvSpPr>
                <p:nvPr/>
              </p:nvSpPr>
              <p:spPr bwMode="auto">
                <a:xfrm>
                  <a:off x="2584" y="1997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34" y="7"/>
                    </a:cxn>
                    <a:cxn ang="0">
                      <a:pos x="20" y="0"/>
                    </a:cxn>
                    <a:cxn ang="0">
                      <a:pos x="5" y="7"/>
                    </a:cxn>
                    <a:cxn ang="0">
                      <a:pos x="0" y="22"/>
                    </a:cxn>
                    <a:cxn ang="0">
                      <a:pos x="5" y="35"/>
                    </a:cxn>
                    <a:cxn ang="0">
                      <a:pos x="20" y="41"/>
                    </a:cxn>
                    <a:cxn ang="0">
                      <a:pos x="34" y="35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39" h="41">
                      <a:moveTo>
                        <a:pt x="39" y="22"/>
                      </a:moveTo>
                      <a:lnTo>
                        <a:pt x="34" y="7"/>
                      </a:lnTo>
                      <a:lnTo>
                        <a:pt x="20" y="0"/>
                      </a:lnTo>
                      <a:lnTo>
                        <a:pt x="5" y="7"/>
                      </a:lnTo>
                      <a:lnTo>
                        <a:pt x="0" y="22"/>
                      </a:lnTo>
                      <a:lnTo>
                        <a:pt x="5" y="35"/>
                      </a:lnTo>
                      <a:lnTo>
                        <a:pt x="20" y="41"/>
                      </a:lnTo>
                      <a:lnTo>
                        <a:pt x="34" y="35"/>
                      </a:lnTo>
                      <a:lnTo>
                        <a:pt x="39" y="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4" name="Freeform 168"/>
                <p:cNvSpPr>
                  <a:spLocks/>
                </p:cNvSpPr>
                <p:nvPr/>
              </p:nvSpPr>
              <p:spPr bwMode="auto">
                <a:xfrm>
                  <a:off x="2571" y="1995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2" y="21"/>
                    </a:cxn>
                    <a:cxn ang="0">
                      <a:pos x="35" y="6"/>
                    </a:cxn>
                    <a:cxn ang="0">
                      <a:pos x="20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20" y="41"/>
                    </a:cxn>
                    <a:cxn ang="0">
                      <a:pos x="35" y="35"/>
                    </a:cxn>
                    <a:cxn ang="0">
                      <a:pos x="42" y="21"/>
                    </a:cxn>
                  </a:cxnLst>
                  <a:rect l="0" t="0" r="r" b="b"/>
                  <a:pathLst>
                    <a:path w="42" h="41">
                      <a:moveTo>
                        <a:pt x="42" y="21"/>
                      </a:moveTo>
                      <a:lnTo>
                        <a:pt x="35" y="6"/>
                      </a:lnTo>
                      <a:lnTo>
                        <a:pt x="20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20" y="41"/>
                      </a:lnTo>
                      <a:lnTo>
                        <a:pt x="35" y="35"/>
                      </a:lnTo>
                      <a:lnTo>
                        <a:pt x="42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5" name="Freeform 169"/>
                <p:cNvSpPr>
                  <a:spLocks/>
                </p:cNvSpPr>
                <p:nvPr/>
              </p:nvSpPr>
              <p:spPr bwMode="auto">
                <a:xfrm>
                  <a:off x="2558" y="1997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19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7" y="6"/>
                    </a:cxn>
                    <a:cxn ang="0">
                      <a:pos x="0" y="19"/>
                    </a:cxn>
                    <a:cxn ang="0">
                      <a:pos x="7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19"/>
                    </a:cxn>
                  </a:cxnLst>
                  <a:rect l="0" t="0" r="r" b="b"/>
                  <a:pathLst>
                    <a:path w="40" h="40">
                      <a:moveTo>
                        <a:pt x="40" y="19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7" y="6"/>
                      </a:lnTo>
                      <a:lnTo>
                        <a:pt x="0" y="19"/>
                      </a:lnTo>
                      <a:lnTo>
                        <a:pt x="7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6" name="Freeform 170"/>
                <p:cNvSpPr>
                  <a:spLocks/>
                </p:cNvSpPr>
                <p:nvPr/>
              </p:nvSpPr>
              <p:spPr bwMode="auto">
                <a:xfrm>
                  <a:off x="2437" y="2046"/>
                  <a:ext cx="35" cy="25"/>
                </a:xfrm>
                <a:custGeom>
                  <a:avLst/>
                  <a:gdLst/>
                  <a:ahLst/>
                  <a:cxnLst>
                    <a:cxn ang="0">
                      <a:pos x="75" y="75"/>
                    </a:cxn>
                    <a:cxn ang="0">
                      <a:pos x="54" y="61"/>
                    </a:cxn>
                    <a:cxn ang="0">
                      <a:pos x="25" y="52"/>
                    </a:cxn>
                    <a:cxn ang="0">
                      <a:pos x="0" y="46"/>
                    </a:cxn>
                    <a:cxn ang="0">
                      <a:pos x="8" y="39"/>
                    </a:cxn>
                    <a:cxn ang="0">
                      <a:pos x="29" y="33"/>
                    </a:cxn>
                    <a:cxn ang="0">
                      <a:pos x="48" y="39"/>
                    </a:cxn>
                    <a:cxn ang="0">
                      <a:pos x="46" y="22"/>
                    </a:cxn>
                    <a:cxn ang="0">
                      <a:pos x="48" y="0"/>
                    </a:cxn>
                    <a:cxn ang="0">
                      <a:pos x="77" y="12"/>
                    </a:cxn>
                    <a:cxn ang="0">
                      <a:pos x="92" y="22"/>
                    </a:cxn>
                    <a:cxn ang="0">
                      <a:pos x="113" y="46"/>
                    </a:cxn>
                    <a:cxn ang="0">
                      <a:pos x="133" y="62"/>
                    </a:cxn>
                    <a:cxn ang="0">
                      <a:pos x="175" y="52"/>
                    </a:cxn>
                    <a:cxn ang="0">
                      <a:pos x="160" y="75"/>
                    </a:cxn>
                    <a:cxn ang="0">
                      <a:pos x="175" y="94"/>
                    </a:cxn>
                    <a:cxn ang="0">
                      <a:pos x="154" y="96"/>
                    </a:cxn>
                    <a:cxn ang="0">
                      <a:pos x="161" y="124"/>
                    </a:cxn>
                    <a:cxn ang="0">
                      <a:pos x="135" y="108"/>
                    </a:cxn>
                    <a:cxn ang="0">
                      <a:pos x="75" y="75"/>
                    </a:cxn>
                  </a:cxnLst>
                  <a:rect l="0" t="0" r="r" b="b"/>
                  <a:pathLst>
                    <a:path w="175" h="124">
                      <a:moveTo>
                        <a:pt x="75" y="75"/>
                      </a:moveTo>
                      <a:lnTo>
                        <a:pt x="54" y="61"/>
                      </a:lnTo>
                      <a:lnTo>
                        <a:pt x="25" y="52"/>
                      </a:lnTo>
                      <a:lnTo>
                        <a:pt x="0" y="46"/>
                      </a:lnTo>
                      <a:lnTo>
                        <a:pt x="8" y="39"/>
                      </a:lnTo>
                      <a:lnTo>
                        <a:pt x="29" y="33"/>
                      </a:lnTo>
                      <a:lnTo>
                        <a:pt x="48" y="39"/>
                      </a:lnTo>
                      <a:lnTo>
                        <a:pt x="46" y="22"/>
                      </a:lnTo>
                      <a:lnTo>
                        <a:pt x="48" y="0"/>
                      </a:lnTo>
                      <a:lnTo>
                        <a:pt x="77" y="12"/>
                      </a:lnTo>
                      <a:lnTo>
                        <a:pt x="92" y="22"/>
                      </a:lnTo>
                      <a:lnTo>
                        <a:pt x="113" y="46"/>
                      </a:lnTo>
                      <a:lnTo>
                        <a:pt x="133" y="62"/>
                      </a:lnTo>
                      <a:lnTo>
                        <a:pt x="175" y="52"/>
                      </a:lnTo>
                      <a:lnTo>
                        <a:pt x="160" y="75"/>
                      </a:lnTo>
                      <a:lnTo>
                        <a:pt x="175" y="94"/>
                      </a:lnTo>
                      <a:lnTo>
                        <a:pt x="154" y="96"/>
                      </a:lnTo>
                      <a:lnTo>
                        <a:pt x="161" y="124"/>
                      </a:lnTo>
                      <a:lnTo>
                        <a:pt x="135" y="108"/>
                      </a:lnTo>
                      <a:lnTo>
                        <a:pt x="75" y="7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7" name="Freeform 171"/>
                <p:cNvSpPr>
                  <a:spLocks/>
                </p:cNvSpPr>
                <p:nvPr/>
              </p:nvSpPr>
              <p:spPr bwMode="auto">
                <a:xfrm>
                  <a:off x="2474" y="2034"/>
                  <a:ext cx="45" cy="39"/>
                </a:xfrm>
                <a:custGeom>
                  <a:avLst/>
                  <a:gdLst/>
                  <a:ahLst/>
                  <a:cxnLst>
                    <a:cxn ang="0">
                      <a:pos x="91" y="114"/>
                    </a:cxn>
                    <a:cxn ang="0">
                      <a:pos x="65" y="108"/>
                    </a:cxn>
                    <a:cxn ang="0">
                      <a:pos x="40" y="103"/>
                    </a:cxn>
                    <a:cxn ang="0">
                      <a:pos x="21" y="108"/>
                    </a:cxn>
                    <a:cxn ang="0">
                      <a:pos x="41" y="133"/>
                    </a:cxn>
                    <a:cxn ang="0">
                      <a:pos x="19" y="141"/>
                    </a:cxn>
                    <a:cxn ang="0">
                      <a:pos x="0" y="156"/>
                    </a:cxn>
                    <a:cxn ang="0">
                      <a:pos x="21" y="159"/>
                    </a:cxn>
                    <a:cxn ang="0">
                      <a:pos x="45" y="159"/>
                    </a:cxn>
                    <a:cxn ang="0">
                      <a:pos x="38" y="191"/>
                    </a:cxn>
                    <a:cxn ang="0">
                      <a:pos x="54" y="186"/>
                    </a:cxn>
                    <a:cxn ang="0">
                      <a:pos x="78" y="173"/>
                    </a:cxn>
                    <a:cxn ang="0">
                      <a:pos x="98" y="159"/>
                    </a:cxn>
                    <a:cxn ang="0">
                      <a:pos x="135" y="151"/>
                    </a:cxn>
                    <a:cxn ang="0">
                      <a:pos x="159" y="158"/>
                    </a:cxn>
                    <a:cxn ang="0">
                      <a:pos x="185" y="159"/>
                    </a:cxn>
                    <a:cxn ang="0">
                      <a:pos x="202" y="158"/>
                    </a:cxn>
                    <a:cxn ang="0">
                      <a:pos x="183" y="132"/>
                    </a:cxn>
                    <a:cxn ang="0">
                      <a:pos x="208" y="120"/>
                    </a:cxn>
                    <a:cxn ang="0">
                      <a:pos x="226" y="108"/>
                    </a:cxn>
                    <a:cxn ang="0">
                      <a:pos x="206" y="103"/>
                    </a:cxn>
                    <a:cxn ang="0">
                      <a:pos x="180" y="102"/>
                    </a:cxn>
                    <a:cxn ang="0">
                      <a:pos x="188" y="75"/>
                    </a:cxn>
                    <a:cxn ang="0">
                      <a:pos x="169" y="80"/>
                    </a:cxn>
                    <a:cxn ang="0">
                      <a:pos x="148" y="91"/>
                    </a:cxn>
                    <a:cxn ang="0">
                      <a:pos x="125" y="103"/>
                    </a:cxn>
                    <a:cxn ang="0">
                      <a:pos x="131" y="82"/>
                    </a:cxn>
                    <a:cxn ang="0">
                      <a:pos x="132" y="52"/>
                    </a:cxn>
                    <a:cxn ang="0">
                      <a:pos x="130" y="30"/>
                    </a:cxn>
                    <a:cxn ang="0">
                      <a:pos x="110" y="52"/>
                    </a:cxn>
                    <a:cxn ang="0">
                      <a:pos x="101" y="25"/>
                    </a:cxn>
                    <a:cxn ang="0">
                      <a:pos x="91" y="0"/>
                    </a:cxn>
                    <a:cxn ang="0">
                      <a:pos x="85" y="26"/>
                    </a:cxn>
                    <a:cxn ang="0">
                      <a:pos x="85" y="56"/>
                    </a:cxn>
                    <a:cxn ang="0">
                      <a:pos x="59" y="43"/>
                    </a:cxn>
                    <a:cxn ang="0">
                      <a:pos x="65" y="65"/>
                    </a:cxn>
                    <a:cxn ang="0">
                      <a:pos x="75" y="91"/>
                    </a:cxn>
                    <a:cxn ang="0">
                      <a:pos x="91" y="114"/>
                    </a:cxn>
                  </a:cxnLst>
                  <a:rect l="0" t="0" r="r" b="b"/>
                  <a:pathLst>
                    <a:path w="226" h="191">
                      <a:moveTo>
                        <a:pt x="91" y="114"/>
                      </a:moveTo>
                      <a:lnTo>
                        <a:pt x="65" y="108"/>
                      </a:lnTo>
                      <a:lnTo>
                        <a:pt x="40" y="103"/>
                      </a:lnTo>
                      <a:lnTo>
                        <a:pt x="21" y="108"/>
                      </a:lnTo>
                      <a:lnTo>
                        <a:pt x="41" y="133"/>
                      </a:lnTo>
                      <a:lnTo>
                        <a:pt x="19" y="141"/>
                      </a:lnTo>
                      <a:lnTo>
                        <a:pt x="0" y="156"/>
                      </a:lnTo>
                      <a:lnTo>
                        <a:pt x="21" y="159"/>
                      </a:lnTo>
                      <a:lnTo>
                        <a:pt x="45" y="159"/>
                      </a:lnTo>
                      <a:lnTo>
                        <a:pt x="38" y="191"/>
                      </a:lnTo>
                      <a:lnTo>
                        <a:pt x="54" y="186"/>
                      </a:lnTo>
                      <a:lnTo>
                        <a:pt x="78" y="173"/>
                      </a:lnTo>
                      <a:lnTo>
                        <a:pt x="98" y="159"/>
                      </a:lnTo>
                      <a:lnTo>
                        <a:pt x="135" y="151"/>
                      </a:lnTo>
                      <a:lnTo>
                        <a:pt x="159" y="158"/>
                      </a:lnTo>
                      <a:lnTo>
                        <a:pt x="185" y="159"/>
                      </a:lnTo>
                      <a:lnTo>
                        <a:pt x="202" y="158"/>
                      </a:lnTo>
                      <a:lnTo>
                        <a:pt x="183" y="132"/>
                      </a:lnTo>
                      <a:lnTo>
                        <a:pt x="208" y="120"/>
                      </a:lnTo>
                      <a:lnTo>
                        <a:pt x="226" y="108"/>
                      </a:lnTo>
                      <a:lnTo>
                        <a:pt x="206" y="103"/>
                      </a:lnTo>
                      <a:lnTo>
                        <a:pt x="180" y="102"/>
                      </a:lnTo>
                      <a:lnTo>
                        <a:pt x="188" y="75"/>
                      </a:lnTo>
                      <a:lnTo>
                        <a:pt x="169" y="80"/>
                      </a:lnTo>
                      <a:lnTo>
                        <a:pt x="148" y="91"/>
                      </a:lnTo>
                      <a:lnTo>
                        <a:pt x="125" y="103"/>
                      </a:lnTo>
                      <a:lnTo>
                        <a:pt x="131" y="82"/>
                      </a:lnTo>
                      <a:lnTo>
                        <a:pt x="132" y="52"/>
                      </a:lnTo>
                      <a:lnTo>
                        <a:pt x="130" y="30"/>
                      </a:lnTo>
                      <a:lnTo>
                        <a:pt x="110" y="52"/>
                      </a:lnTo>
                      <a:lnTo>
                        <a:pt x="101" y="25"/>
                      </a:lnTo>
                      <a:lnTo>
                        <a:pt x="91" y="0"/>
                      </a:lnTo>
                      <a:lnTo>
                        <a:pt x="85" y="26"/>
                      </a:lnTo>
                      <a:lnTo>
                        <a:pt x="85" y="56"/>
                      </a:lnTo>
                      <a:lnTo>
                        <a:pt x="59" y="43"/>
                      </a:lnTo>
                      <a:lnTo>
                        <a:pt x="65" y="65"/>
                      </a:lnTo>
                      <a:lnTo>
                        <a:pt x="75" y="91"/>
                      </a:lnTo>
                      <a:lnTo>
                        <a:pt x="91" y="11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8" name="Freeform 172"/>
                <p:cNvSpPr>
                  <a:spLocks/>
                </p:cNvSpPr>
                <p:nvPr/>
              </p:nvSpPr>
              <p:spPr bwMode="auto">
                <a:xfrm>
                  <a:off x="2434" y="2043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7" y="6"/>
                    </a:cxn>
                    <a:cxn ang="0">
                      <a:pos x="0" y="20"/>
                    </a:cxn>
                    <a:cxn ang="0">
                      <a:pos x="7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0">
                      <a:moveTo>
                        <a:pt x="40" y="20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7" y="6"/>
                      </a:lnTo>
                      <a:lnTo>
                        <a:pt x="0" y="20"/>
                      </a:lnTo>
                      <a:lnTo>
                        <a:pt x="7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9" name="Freeform 173"/>
                <p:cNvSpPr>
                  <a:spLocks/>
                </p:cNvSpPr>
                <p:nvPr/>
              </p:nvSpPr>
              <p:spPr bwMode="auto">
                <a:xfrm>
                  <a:off x="2484" y="2002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6"/>
                    </a:cxn>
                    <a:cxn ang="0">
                      <a:pos x="21" y="0"/>
                    </a:cxn>
                    <a:cxn ang="0">
                      <a:pos x="6" y="6"/>
                    </a:cxn>
                    <a:cxn ang="0">
                      <a:pos x="0" y="20"/>
                    </a:cxn>
                    <a:cxn ang="0">
                      <a:pos x="6" y="34"/>
                    </a:cxn>
                    <a:cxn ang="0">
                      <a:pos x="21" y="40"/>
                    </a:cxn>
                    <a:cxn ang="0">
                      <a:pos x="34" y="34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0">
                      <a:moveTo>
                        <a:pt x="40" y="20"/>
                      </a:moveTo>
                      <a:lnTo>
                        <a:pt x="34" y="6"/>
                      </a:lnTo>
                      <a:lnTo>
                        <a:pt x="21" y="0"/>
                      </a:lnTo>
                      <a:lnTo>
                        <a:pt x="6" y="6"/>
                      </a:lnTo>
                      <a:lnTo>
                        <a:pt x="0" y="20"/>
                      </a:lnTo>
                      <a:lnTo>
                        <a:pt x="6" y="34"/>
                      </a:lnTo>
                      <a:lnTo>
                        <a:pt x="21" y="40"/>
                      </a:lnTo>
                      <a:lnTo>
                        <a:pt x="34" y="34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0" name="Freeform 174"/>
                <p:cNvSpPr>
                  <a:spLocks/>
                </p:cNvSpPr>
                <p:nvPr/>
              </p:nvSpPr>
              <p:spPr bwMode="auto">
                <a:xfrm>
                  <a:off x="2479" y="2015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19"/>
                    </a:cxn>
                    <a:cxn ang="0">
                      <a:pos x="34" y="5"/>
                    </a:cxn>
                    <a:cxn ang="0">
                      <a:pos x="19" y="0"/>
                    </a:cxn>
                    <a:cxn ang="0">
                      <a:pos x="5" y="5"/>
                    </a:cxn>
                    <a:cxn ang="0">
                      <a:pos x="0" y="19"/>
                    </a:cxn>
                    <a:cxn ang="0">
                      <a:pos x="5" y="34"/>
                    </a:cxn>
                    <a:cxn ang="0">
                      <a:pos x="19" y="39"/>
                    </a:cxn>
                    <a:cxn ang="0">
                      <a:pos x="34" y="34"/>
                    </a:cxn>
                    <a:cxn ang="0">
                      <a:pos x="39" y="19"/>
                    </a:cxn>
                  </a:cxnLst>
                  <a:rect l="0" t="0" r="r" b="b"/>
                  <a:pathLst>
                    <a:path w="39" h="39">
                      <a:moveTo>
                        <a:pt x="39" y="19"/>
                      </a:moveTo>
                      <a:lnTo>
                        <a:pt x="34" y="5"/>
                      </a:lnTo>
                      <a:lnTo>
                        <a:pt x="19" y="0"/>
                      </a:lnTo>
                      <a:lnTo>
                        <a:pt x="5" y="5"/>
                      </a:lnTo>
                      <a:lnTo>
                        <a:pt x="0" y="19"/>
                      </a:lnTo>
                      <a:lnTo>
                        <a:pt x="5" y="34"/>
                      </a:lnTo>
                      <a:lnTo>
                        <a:pt x="19" y="39"/>
                      </a:lnTo>
                      <a:lnTo>
                        <a:pt x="34" y="34"/>
                      </a:lnTo>
                      <a:lnTo>
                        <a:pt x="39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1" name="Freeform 175"/>
                <p:cNvSpPr>
                  <a:spLocks/>
                </p:cNvSpPr>
                <p:nvPr/>
              </p:nvSpPr>
              <p:spPr bwMode="auto">
                <a:xfrm>
                  <a:off x="2480" y="2028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1"/>
                    </a:cxn>
                    <a:cxn ang="0">
                      <a:pos x="34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19" y="41"/>
                    </a:cxn>
                    <a:cxn ang="0">
                      <a:pos x="34" y="35"/>
                    </a:cxn>
                    <a:cxn ang="0">
                      <a:pos x="40" y="21"/>
                    </a:cxn>
                  </a:cxnLst>
                  <a:rect l="0" t="0" r="r" b="b"/>
                  <a:pathLst>
                    <a:path w="40" h="41">
                      <a:moveTo>
                        <a:pt x="40" y="21"/>
                      </a:moveTo>
                      <a:lnTo>
                        <a:pt x="34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19" y="41"/>
                      </a:lnTo>
                      <a:lnTo>
                        <a:pt x="34" y="35"/>
                      </a:lnTo>
                      <a:lnTo>
                        <a:pt x="4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2" name="Freeform 176"/>
                <p:cNvSpPr>
                  <a:spLocks/>
                </p:cNvSpPr>
                <p:nvPr/>
              </p:nvSpPr>
              <p:spPr bwMode="auto">
                <a:xfrm>
                  <a:off x="2471" y="2001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1"/>
                    </a:cxn>
                    <a:cxn ang="0">
                      <a:pos x="34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19" y="40"/>
                    </a:cxn>
                    <a:cxn ang="0">
                      <a:pos x="34" y="35"/>
                    </a:cxn>
                    <a:cxn ang="0">
                      <a:pos x="40" y="21"/>
                    </a:cxn>
                  </a:cxnLst>
                  <a:rect l="0" t="0" r="r" b="b"/>
                  <a:pathLst>
                    <a:path w="40" h="40">
                      <a:moveTo>
                        <a:pt x="40" y="21"/>
                      </a:moveTo>
                      <a:lnTo>
                        <a:pt x="34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19" y="40"/>
                      </a:lnTo>
                      <a:lnTo>
                        <a:pt x="34" y="35"/>
                      </a:lnTo>
                      <a:lnTo>
                        <a:pt x="4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3" name="Freeform 177"/>
                <p:cNvSpPr>
                  <a:spLocks/>
                </p:cNvSpPr>
                <p:nvPr/>
              </p:nvSpPr>
              <p:spPr bwMode="auto">
                <a:xfrm>
                  <a:off x="2458" y="2003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7"/>
                    </a:cxn>
                    <a:cxn ang="0">
                      <a:pos x="21" y="0"/>
                    </a:cxn>
                    <a:cxn ang="0">
                      <a:pos x="7" y="7"/>
                    </a:cxn>
                    <a:cxn ang="0">
                      <a:pos x="0" y="20"/>
                    </a:cxn>
                    <a:cxn ang="0">
                      <a:pos x="7" y="35"/>
                    </a:cxn>
                    <a:cxn ang="0">
                      <a:pos x="21" y="42"/>
                    </a:cxn>
                    <a:cxn ang="0">
                      <a:pos x="34" y="35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2">
                      <a:moveTo>
                        <a:pt x="40" y="20"/>
                      </a:moveTo>
                      <a:lnTo>
                        <a:pt x="34" y="7"/>
                      </a:lnTo>
                      <a:lnTo>
                        <a:pt x="21" y="0"/>
                      </a:lnTo>
                      <a:lnTo>
                        <a:pt x="7" y="7"/>
                      </a:lnTo>
                      <a:lnTo>
                        <a:pt x="0" y="20"/>
                      </a:lnTo>
                      <a:lnTo>
                        <a:pt x="7" y="35"/>
                      </a:lnTo>
                      <a:lnTo>
                        <a:pt x="21" y="42"/>
                      </a:lnTo>
                      <a:lnTo>
                        <a:pt x="34" y="35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4" name="Freeform 178"/>
                <p:cNvSpPr>
                  <a:spLocks/>
                </p:cNvSpPr>
                <p:nvPr/>
              </p:nvSpPr>
              <p:spPr bwMode="auto">
                <a:xfrm>
                  <a:off x="2447" y="2010"/>
                  <a:ext cx="8" cy="7"/>
                </a:xfrm>
                <a:custGeom>
                  <a:avLst/>
                  <a:gdLst/>
                  <a:ahLst/>
                  <a:cxnLst>
                    <a:cxn ang="0">
                      <a:pos x="39" y="19"/>
                    </a:cxn>
                    <a:cxn ang="0">
                      <a:pos x="32" y="5"/>
                    </a:cxn>
                    <a:cxn ang="0">
                      <a:pos x="19" y="0"/>
                    </a:cxn>
                    <a:cxn ang="0">
                      <a:pos x="6" y="5"/>
                    </a:cxn>
                    <a:cxn ang="0">
                      <a:pos x="0" y="19"/>
                    </a:cxn>
                    <a:cxn ang="0">
                      <a:pos x="6" y="32"/>
                    </a:cxn>
                    <a:cxn ang="0">
                      <a:pos x="19" y="38"/>
                    </a:cxn>
                    <a:cxn ang="0">
                      <a:pos x="32" y="32"/>
                    </a:cxn>
                    <a:cxn ang="0">
                      <a:pos x="39" y="19"/>
                    </a:cxn>
                  </a:cxnLst>
                  <a:rect l="0" t="0" r="r" b="b"/>
                  <a:pathLst>
                    <a:path w="39" h="38">
                      <a:moveTo>
                        <a:pt x="39" y="19"/>
                      </a:moveTo>
                      <a:lnTo>
                        <a:pt x="32" y="5"/>
                      </a:lnTo>
                      <a:lnTo>
                        <a:pt x="19" y="0"/>
                      </a:lnTo>
                      <a:lnTo>
                        <a:pt x="6" y="5"/>
                      </a:lnTo>
                      <a:lnTo>
                        <a:pt x="0" y="19"/>
                      </a:lnTo>
                      <a:lnTo>
                        <a:pt x="6" y="32"/>
                      </a:lnTo>
                      <a:lnTo>
                        <a:pt x="19" y="38"/>
                      </a:lnTo>
                      <a:lnTo>
                        <a:pt x="32" y="32"/>
                      </a:lnTo>
                      <a:lnTo>
                        <a:pt x="39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5" name="Freeform 179"/>
                <p:cNvSpPr>
                  <a:spLocks/>
                </p:cNvSpPr>
                <p:nvPr/>
              </p:nvSpPr>
              <p:spPr bwMode="auto">
                <a:xfrm>
                  <a:off x="2440" y="2019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2"/>
                    </a:cxn>
                    <a:cxn ang="0">
                      <a:pos x="34" y="7"/>
                    </a:cxn>
                    <a:cxn ang="0">
                      <a:pos x="21" y="0"/>
                    </a:cxn>
                    <a:cxn ang="0">
                      <a:pos x="6" y="7"/>
                    </a:cxn>
                    <a:cxn ang="0">
                      <a:pos x="0" y="22"/>
                    </a:cxn>
                    <a:cxn ang="0">
                      <a:pos x="6" y="35"/>
                    </a:cxn>
                    <a:cxn ang="0">
                      <a:pos x="21" y="42"/>
                    </a:cxn>
                    <a:cxn ang="0">
                      <a:pos x="34" y="35"/>
                    </a:cxn>
                    <a:cxn ang="0">
                      <a:pos x="40" y="22"/>
                    </a:cxn>
                  </a:cxnLst>
                  <a:rect l="0" t="0" r="r" b="b"/>
                  <a:pathLst>
                    <a:path w="40" h="42">
                      <a:moveTo>
                        <a:pt x="40" y="22"/>
                      </a:moveTo>
                      <a:lnTo>
                        <a:pt x="34" y="7"/>
                      </a:lnTo>
                      <a:lnTo>
                        <a:pt x="21" y="0"/>
                      </a:lnTo>
                      <a:lnTo>
                        <a:pt x="6" y="7"/>
                      </a:lnTo>
                      <a:lnTo>
                        <a:pt x="0" y="22"/>
                      </a:lnTo>
                      <a:lnTo>
                        <a:pt x="6" y="35"/>
                      </a:lnTo>
                      <a:lnTo>
                        <a:pt x="21" y="42"/>
                      </a:lnTo>
                      <a:lnTo>
                        <a:pt x="34" y="35"/>
                      </a:lnTo>
                      <a:lnTo>
                        <a:pt x="40" y="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6" name="Freeform 180"/>
                <p:cNvSpPr>
                  <a:spLocks/>
                </p:cNvSpPr>
                <p:nvPr/>
              </p:nvSpPr>
              <p:spPr bwMode="auto">
                <a:xfrm>
                  <a:off x="2435" y="2030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42" y="19"/>
                    </a:cxn>
                    <a:cxn ang="0">
                      <a:pos x="35" y="5"/>
                    </a:cxn>
                    <a:cxn ang="0">
                      <a:pos x="21" y="0"/>
                    </a:cxn>
                    <a:cxn ang="0">
                      <a:pos x="7" y="5"/>
                    </a:cxn>
                    <a:cxn ang="0">
                      <a:pos x="0" y="19"/>
                    </a:cxn>
                    <a:cxn ang="0">
                      <a:pos x="7" y="34"/>
                    </a:cxn>
                    <a:cxn ang="0">
                      <a:pos x="21" y="39"/>
                    </a:cxn>
                    <a:cxn ang="0">
                      <a:pos x="35" y="34"/>
                    </a:cxn>
                    <a:cxn ang="0">
                      <a:pos x="42" y="19"/>
                    </a:cxn>
                  </a:cxnLst>
                  <a:rect l="0" t="0" r="r" b="b"/>
                  <a:pathLst>
                    <a:path w="42" h="39">
                      <a:moveTo>
                        <a:pt x="42" y="19"/>
                      </a:moveTo>
                      <a:lnTo>
                        <a:pt x="35" y="5"/>
                      </a:lnTo>
                      <a:lnTo>
                        <a:pt x="21" y="0"/>
                      </a:lnTo>
                      <a:lnTo>
                        <a:pt x="7" y="5"/>
                      </a:lnTo>
                      <a:lnTo>
                        <a:pt x="0" y="19"/>
                      </a:lnTo>
                      <a:lnTo>
                        <a:pt x="7" y="34"/>
                      </a:lnTo>
                      <a:lnTo>
                        <a:pt x="21" y="39"/>
                      </a:lnTo>
                      <a:lnTo>
                        <a:pt x="35" y="34"/>
                      </a:lnTo>
                      <a:lnTo>
                        <a:pt x="42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7" name="Freeform 181"/>
                <p:cNvSpPr>
                  <a:spLocks/>
                </p:cNvSpPr>
                <p:nvPr/>
              </p:nvSpPr>
              <p:spPr bwMode="auto">
                <a:xfrm>
                  <a:off x="2496" y="1998"/>
                  <a:ext cx="8" cy="7"/>
                </a:xfrm>
                <a:custGeom>
                  <a:avLst/>
                  <a:gdLst/>
                  <a:ahLst/>
                  <a:cxnLst>
                    <a:cxn ang="0">
                      <a:pos x="38" y="20"/>
                    </a:cxn>
                    <a:cxn ang="0">
                      <a:pos x="32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20"/>
                    </a:cxn>
                    <a:cxn ang="0">
                      <a:pos x="5" y="33"/>
                    </a:cxn>
                    <a:cxn ang="0">
                      <a:pos x="19" y="39"/>
                    </a:cxn>
                    <a:cxn ang="0">
                      <a:pos x="32" y="33"/>
                    </a:cxn>
                    <a:cxn ang="0">
                      <a:pos x="38" y="20"/>
                    </a:cxn>
                  </a:cxnLst>
                  <a:rect l="0" t="0" r="r" b="b"/>
                  <a:pathLst>
                    <a:path w="38" h="39">
                      <a:moveTo>
                        <a:pt x="38" y="20"/>
                      </a:moveTo>
                      <a:lnTo>
                        <a:pt x="32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20"/>
                      </a:lnTo>
                      <a:lnTo>
                        <a:pt x="5" y="33"/>
                      </a:lnTo>
                      <a:lnTo>
                        <a:pt x="19" y="39"/>
                      </a:lnTo>
                      <a:lnTo>
                        <a:pt x="32" y="33"/>
                      </a:lnTo>
                      <a:lnTo>
                        <a:pt x="38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8" name="Freeform 182"/>
                <p:cNvSpPr>
                  <a:spLocks/>
                </p:cNvSpPr>
                <p:nvPr/>
              </p:nvSpPr>
              <p:spPr bwMode="auto">
                <a:xfrm>
                  <a:off x="2509" y="1995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2" y="21"/>
                    </a:cxn>
                    <a:cxn ang="0">
                      <a:pos x="35" y="6"/>
                    </a:cxn>
                    <a:cxn ang="0">
                      <a:pos x="22" y="0"/>
                    </a:cxn>
                    <a:cxn ang="0">
                      <a:pos x="7" y="6"/>
                    </a:cxn>
                    <a:cxn ang="0">
                      <a:pos x="0" y="21"/>
                    </a:cxn>
                    <a:cxn ang="0">
                      <a:pos x="7" y="35"/>
                    </a:cxn>
                    <a:cxn ang="0">
                      <a:pos x="22" y="41"/>
                    </a:cxn>
                    <a:cxn ang="0">
                      <a:pos x="35" y="35"/>
                    </a:cxn>
                    <a:cxn ang="0">
                      <a:pos x="42" y="21"/>
                    </a:cxn>
                  </a:cxnLst>
                  <a:rect l="0" t="0" r="r" b="b"/>
                  <a:pathLst>
                    <a:path w="42" h="41">
                      <a:moveTo>
                        <a:pt x="42" y="21"/>
                      </a:moveTo>
                      <a:lnTo>
                        <a:pt x="35" y="6"/>
                      </a:lnTo>
                      <a:lnTo>
                        <a:pt x="22" y="0"/>
                      </a:lnTo>
                      <a:lnTo>
                        <a:pt x="7" y="6"/>
                      </a:lnTo>
                      <a:lnTo>
                        <a:pt x="0" y="21"/>
                      </a:lnTo>
                      <a:lnTo>
                        <a:pt x="7" y="35"/>
                      </a:lnTo>
                      <a:lnTo>
                        <a:pt x="22" y="41"/>
                      </a:lnTo>
                      <a:lnTo>
                        <a:pt x="35" y="35"/>
                      </a:lnTo>
                      <a:lnTo>
                        <a:pt x="42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9" name="Freeform 183"/>
                <p:cNvSpPr>
                  <a:spLocks/>
                </p:cNvSpPr>
                <p:nvPr/>
              </p:nvSpPr>
              <p:spPr bwMode="auto">
                <a:xfrm>
                  <a:off x="2523" y="1997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19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6" y="6"/>
                    </a:cxn>
                    <a:cxn ang="0">
                      <a:pos x="0" y="19"/>
                    </a:cxn>
                    <a:cxn ang="0">
                      <a:pos x="6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19"/>
                    </a:cxn>
                  </a:cxnLst>
                  <a:rect l="0" t="0" r="r" b="b"/>
                  <a:pathLst>
                    <a:path w="40" h="40">
                      <a:moveTo>
                        <a:pt x="40" y="19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6" y="6"/>
                      </a:lnTo>
                      <a:lnTo>
                        <a:pt x="0" y="19"/>
                      </a:lnTo>
                      <a:lnTo>
                        <a:pt x="6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0" name="Freeform 184"/>
                <p:cNvSpPr>
                  <a:spLocks/>
                </p:cNvSpPr>
                <p:nvPr/>
              </p:nvSpPr>
              <p:spPr bwMode="auto">
                <a:xfrm>
                  <a:off x="2536" y="199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86" y="41"/>
                    </a:cxn>
                    <a:cxn ang="0">
                      <a:pos x="74" y="11"/>
                    </a:cxn>
                    <a:cxn ang="0">
                      <a:pos x="43" y="0"/>
                    </a:cxn>
                    <a:cxn ang="0">
                      <a:pos x="12" y="11"/>
                    </a:cxn>
                    <a:cxn ang="0">
                      <a:pos x="0" y="41"/>
                    </a:cxn>
                    <a:cxn ang="0">
                      <a:pos x="12" y="71"/>
                    </a:cxn>
                    <a:cxn ang="0">
                      <a:pos x="43" y="84"/>
                    </a:cxn>
                    <a:cxn ang="0">
                      <a:pos x="74" y="71"/>
                    </a:cxn>
                    <a:cxn ang="0">
                      <a:pos x="86" y="41"/>
                    </a:cxn>
                  </a:cxnLst>
                  <a:rect l="0" t="0" r="r" b="b"/>
                  <a:pathLst>
                    <a:path w="86" h="84">
                      <a:moveTo>
                        <a:pt x="86" y="41"/>
                      </a:moveTo>
                      <a:lnTo>
                        <a:pt x="74" y="11"/>
                      </a:lnTo>
                      <a:lnTo>
                        <a:pt x="43" y="0"/>
                      </a:lnTo>
                      <a:lnTo>
                        <a:pt x="12" y="11"/>
                      </a:lnTo>
                      <a:lnTo>
                        <a:pt x="0" y="41"/>
                      </a:lnTo>
                      <a:lnTo>
                        <a:pt x="12" y="71"/>
                      </a:lnTo>
                      <a:lnTo>
                        <a:pt x="43" y="84"/>
                      </a:lnTo>
                      <a:lnTo>
                        <a:pt x="74" y="71"/>
                      </a:lnTo>
                      <a:lnTo>
                        <a:pt x="86" y="4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1" name="Freeform 185"/>
                <p:cNvSpPr>
                  <a:spLocks/>
                </p:cNvSpPr>
                <p:nvPr/>
              </p:nvSpPr>
              <p:spPr bwMode="auto">
                <a:xfrm>
                  <a:off x="2537" y="1974"/>
                  <a:ext cx="14" cy="26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4" y="24"/>
                    </a:cxn>
                    <a:cxn ang="0">
                      <a:pos x="0" y="24"/>
                    </a:cxn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24" y="115"/>
                    </a:cxn>
                    <a:cxn ang="0">
                      <a:pos x="0" y="115"/>
                    </a:cxn>
                    <a:cxn ang="0">
                      <a:pos x="0" y="130"/>
                    </a:cxn>
                    <a:cxn ang="0">
                      <a:pos x="68" y="130"/>
                    </a:cxn>
                    <a:cxn ang="0">
                      <a:pos x="68" y="115"/>
                    </a:cxn>
                    <a:cxn ang="0">
                      <a:pos x="44" y="115"/>
                    </a:cxn>
                    <a:cxn ang="0">
                      <a:pos x="44" y="48"/>
                    </a:cxn>
                    <a:cxn ang="0">
                      <a:pos x="68" y="48"/>
                    </a:cxn>
                    <a:cxn ang="0">
                      <a:pos x="68" y="24"/>
                    </a:cxn>
                    <a:cxn ang="0">
                      <a:pos x="44" y="24"/>
                    </a:cxn>
                    <a:cxn ang="0">
                      <a:pos x="44" y="0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68" h="130">
                      <a:moveTo>
                        <a:pt x="24" y="0"/>
                      </a:moveTo>
                      <a:lnTo>
                        <a:pt x="24" y="24"/>
                      </a:lnTo>
                      <a:lnTo>
                        <a:pt x="0" y="24"/>
                      </a:lnTo>
                      <a:lnTo>
                        <a:pt x="0" y="48"/>
                      </a:lnTo>
                      <a:lnTo>
                        <a:pt x="24" y="48"/>
                      </a:lnTo>
                      <a:lnTo>
                        <a:pt x="24" y="115"/>
                      </a:lnTo>
                      <a:lnTo>
                        <a:pt x="0" y="115"/>
                      </a:lnTo>
                      <a:lnTo>
                        <a:pt x="0" y="130"/>
                      </a:lnTo>
                      <a:lnTo>
                        <a:pt x="68" y="130"/>
                      </a:lnTo>
                      <a:lnTo>
                        <a:pt x="68" y="115"/>
                      </a:lnTo>
                      <a:lnTo>
                        <a:pt x="44" y="115"/>
                      </a:lnTo>
                      <a:lnTo>
                        <a:pt x="44" y="48"/>
                      </a:lnTo>
                      <a:lnTo>
                        <a:pt x="68" y="48"/>
                      </a:lnTo>
                      <a:lnTo>
                        <a:pt x="68" y="24"/>
                      </a:lnTo>
                      <a:lnTo>
                        <a:pt x="44" y="24"/>
                      </a:lnTo>
                      <a:lnTo>
                        <a:pt x="4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2" name="Freeform 186"/>
                <p:cNvSpPr>
                  <a:spLocks/>
                </p:cNvSpPr>
                <p:nvPr/>
              </p:nvSpPr>
              <p:spPr bwMode="auto">
                <a:xfrm>
                  <a:off x="2537" y="2008"/>
                  <a:ext cx="14" cy="35"/>
                </a:xfrm>
                <a:custGeom>
                  <a:avLst/>
                  <a:gdLst/>
                  <a:ahLst/>
                  <a:cxnLst>
                    <a:cxn ang="0">
                      <a:pos x="18" y="175"/>
                    </a:cxn>
                    <a:cxn ang="0">
                      <a:pos x="9" y="135"/>
                    </a:cxn>
                    <a:cxn ang="0">
                      <a:pos x="0" y="93"/>
                    </a:cxn>
                    <a:cxn ang="0">
                      <a:pos x="0" y="77"/>
                    </a:cxn>
                    <a:cxn ang="0">
                      <a:pos x="3" y="55"/>
                    </a:cxn>
                    <a:cxn ang="0">
                      <a:pos x="8" y="36"/>
                    </a:cxn>
                    <a:cxn ang="0">
                      <a:pos x="11" y="23"/>
                    </a:cxn>
                    <a:cxn ang="0">
                      <a:pos x="23" y="9"/>
                    </a:cxn>
                    <a:cxn ang="0">
                      <a:pos x="34" y="0"/>
                    </a:cxn>
                    <a:cxn ang="0">
                      <a:pos x="48" y="9"/>
                    </a:cxn>
                    <a:cxn ang="0">
                      <a:pos x="58" y="23"/>
                    </a:cxn>
                    <a:cxn ang="0">
                      <a:pos x="62" y="36"/>
                    </a:cxn>
                    <a:cxn ang="0">
                      <a:pos x="67" y="55"/>
                    </a:cxn>
                    <a:cxn ang="0">
                      <a:pos x="69" y="77"/>
                    </a:cxn>
                    <a:cxn ang="0">
                      <a:pos x="68" y="93"/>
                    </a:cxn>
                    <a:cxn ang="0">
                      <a:pos x="61" y="135"/>
                    </a:cxn>
                    <a:cxn ang="0">
                      <a:pos x="53" y="175"/>
                    </a:cxn>
                    <a:cxn ang="0">
                      <a:pos x="18" y="175"/>
                    </a:cxn>
                  </a:cxnLst>
                  <a:rect l="0" t="0" r="r" b="b"/>
                  <a:pathLst>
                    <a:path w="69" h="175">
                      <a:moveTo>
                        <a:pt x="18" y="175"/>
                      </a:moveTo>
                      <a:lnTo>
                        <a:pt x="9" y="135"/>
                      </a:lnTo>
                      <a:lnTo>
                        <a:pt x="0" y="93"/>
                      </a:lnTo>
                      <a:lnTo>
                        <a:pt x="0" y="77"/>
                      </a:lnTo>
                      <a:lnTo>
                        <a:pt x="3" y="55"/>
                      </a:lnTo>
                      <a:lnTo>
                        <a:pt x="8" y="36"/>
                      </a:lnTo>
                      <a:lnTo>
                        <a:pt x="11" y="23"/>
                      </a:lnTo>
                      <a:lnTo>
                        <a:pt x="23" y="9"/>
                      </a:lnTo>
                      <a:lnTo>
                        <a:pt x="34" y="0"/>
                      </a:lnTo>
                      <a:lnTo>
                        <a:pt x="48" y="9"/>
                      </a:lnTo>
                      <a:lnTo>
                        <a:pt x="58" y="23"/>
                      </a:lnTo>
                      <a:lnTo>
                        <a:pt x="62" y="36"/>
                      </a:lnTo>
                      <a:lnTo>
                        <a:pt x="67" y="55"/>
                      </a:lnTo>
                      <a:lnTo>
                        <a:pt x="69" y="77"/>
                      </a:lnTo>
                      <a:lnTo>
                        <a:pt x="68" y="93"/>
                      </a:lnTo>
                      <a:lnTo>
                        <a:pt x="61" y="135"/>
                      </a:lnTo>
                      <a:lnTo>
                        <a:pt x="53" y="175"/>
                      </a:lnTo>
                      <a:lnTo>
                        <a:pt x="18" y="17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3" name="Freeform 187"/>
                <p:cNvSpPr>
                  <a:spLocks/>
                </p:cNvSpPr>
                <p:nvPr/>
              </p:nvSpPr>
              <p:spPr bwMode="auto">
                <a:xfrm>
                  <a:off x="2603" y="2087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5" y="5"/>
                    </a:cxn>
                    <a:cxn ang="0">
                      <a:pos x="2" y="7"/>
                    </a:cxn>
                    <a:cxn ang="0">
                      <a:pos x="0" y="11"/>
                    </a:cxn>
                    <a:cxn ang="0">
                      <a:pos x="0" y="13"/>
                    </a:cxn>
                    <a:cxn ang="0">
                      <a:pos x="0" y="16"/>
                    </a:cxn>
                    <a:cxn ang="0">
                      <a:pos x="2" y="22"/>
                    </a:cxn>
                    <a:cxn ang="0">
                      <a:pos x="4" y="26"/>
                    </a:cxn>
                    <a:cxn ang="0">
                      <a:pos x="5" y="27"/>
                    </a:cxn>
                    <a:cxn ang="0">
                      <a:pos x="9" y="31"/>
                    </a:cxn>
                    <a:cxn ang="0">
                      <a:pos x="11" y="33"/>
                    </a:cxn>
                    <a:cxn ang="0">
                      <a:pos x="17" y="35"/>
                    </a:cxn>
                    <a:cxn ang="0">
                      <a:pos x="21" y="39"/>
                    </a:cxn>
                    <a:cxn ang="0">
                      <a:pos x="27" y="39"/>
                    </a:cxn>
                    <a:cxn ang="0">
                      <a:pos x="29" y="39"/>
                    </a:cxn>
                    <a:cxn ang="0">
                      <a:pos x="31" y="35"/>
                    </a:cxn>
                    <a:cxn ang="0">
                      <a:pos x="36" y="33"/>
                    </a:cxn>
                    <a:cxn ang="0">
                      <a:pos x="41" y="27"/>
                    </a:cxn>
                    <a:cxn ang="0">
                      <a:pos x="42" y="24"/>
                    </a:cxn>
                    <a:cxn ang="0">
                      <a:pos x="42" y="21"/>
                    </a:cxn>
                    <a:cxn ang="0">
                      <a:pos x="42" y="16"/>
                    </a:cxn>
                    <a:cxn ang="0">
                      <a:pos x="41" y="13"/>
                    </a:cxn>
                    <a:cxn ang="0">
                      <a:pos x="37" y="9"/>
                    </a:cxn>
                    <a:cxn ang="0">
                      <a:pos x="35" y="7"/>
                    </a:cxn>
                    <a:cxn ang="0">
                      <a:pos x="31" y="5"/>
                    </a:cxn>
                    <a:cxn ang="0">
                      <a:pos x="27" y="2"/>
                    </a:cxn>
                    <a:cxn ang="0">
                      <a:pos x="21" y="0"/>
                    </a:cxn>
                    <a:cxn ang="0">
                      <a:pos x="14" y="1"/>
                    </a:cxn>
                    <a:cxn ang="0">
                      <a:pos x="9" y="5"/>
                    </a:cxn>
                    <a:cxn ang="0">
                      <a:pos x="4" y="6"/>
                    </a:cxn>
                    <a:cxn ang="0">
                      <a:pos x="5" y="5"/>
                    </a:cxn>
                  </a:cxnLst>
                  <a:rect l="0" t="0" r="r" b="b"/>
                  <a:pathLst>
                    <a:path w="42" h="39">
                      <a:moveTo>
                        <a:pt x="5" y="5"/>
                      </a:moveTo>
                      <a:lnTo>
                        <a:pt x="2" y="7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" y="22"/>
                      </a:lnTo>
                      <a:lnTo>
                        <a:pt x="4" y="26"/>
                      </a:lnTo>
                      <a:lnTo>
                        <a:pt x="5" y="27"/>
                      </a:lnTo>
                      <a:lnTo>
                        <a:pt x="9" y="31"/>
                      </a:lnTo>
                      <a:lnTo>
                        <a:pt x="11" y="33"/>
                      </a:lnTo>
                      <a:lnTo>
                        <a:pt x="17" y="35"/>
                      </a:lnTo>
                      <a:lnTo>
                        <a:pt x="21" y="39"/>
                      </a:lnTo>
                      <a:lnTo>
                        <a:pt x="27" y="39"/>
                      </a:lnTo>
                      <a:lnTo>
                        <a:pt x="29" y="39"/>
                      </a:lnTo>
                      <a:lnTo>
                        <a:pt x="31" y="35"/>
                      </a:lnTo>
                      <a:lnTo>
                        <a:pt x="36" y="33"/>
                      </a:lnTo>
                      <a:lnTo>
                        <a:pt x="41" y="27"/>
                      </a:lnTo>
                      <a:lnTo>
                        <a:pt x="42" y="24"/>
                      </a:lnTo>
                      <a:lnTo>
                        <a:pt x="42" y="21"/>
                      </a:lnTo>
                      <a:lnTo>
                        <a:pt x="42" y="16"/>
                      </a:lnTo>
                      <a:lnTo>
                        <a:pt x="41" y="13"/>
                      </a:lnTo>
                      <a:lnTo>
                        <a:pt x="37" y="9"/>
                      </a:lnTo>
                      <a:lnTo>
                        <a:pt x="35" y="7"/>
                      </a:lnTo>
                      <a:lnTo>
                        <a:pt x="31" y="5"/>
                      </a:lnTo>
                      <a:lnTo>
                        <a:pt x="27" y="2"/>
                      </a:lnTo>
                      <a:lnTo>
                        <a:pt x="21" y="0"/>
                      </a:lnTo>
                      <a:lnTo>
                        <a:pt x="14" y="1"/>
                      </a:lnTo>
                      <a:lnTo>
                        <a:pt x="9" y="5"/>
                      </a:lnTo>
                      <a:lnTo>
                        <a:pt x="4" y="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4" name="Freeform 188"/>
                <p:cNvSpPr>
                  <a:spLocks/>
                </p:cNvSpPr>
                <p:nvPr/>
              </p:nvSpPr>
              <p:spPr bwMode="auto">
                <a:xfrm>
                  <a:off x="2476" y="2087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37" y="5"/>
                    </a:cxn>
                    <a:cxn ang="0">
                      <a:pos x="42" y="7"/>
                    </a:cxn>
                    <a:cxn ang="0">
                      <a:pos x="43" y="11"/>
                    </a:cxn>
                    <a:cxn ang="0">
                      <a:pos x="43" y="13"/>
                    </a:cxn>
                    <a:cxn ang="0">
                      <a:pos x="43" y="16"/>
                    </a:cxn>
                    <a:cxn ang="0">
                      <a:pos x="42" y="22"/>
                    </a:cxn>
                    <a:cxn ang="0">
                      <a:pos x="37" y="26"/>
                    </a:cxn>
                    <a:cxn ang="0">
                      <a:pos x="36" y="27"/>
                    </a:cxn>
                    <a:cxn ang="0">
                      <a:pos x="34" y="31"/>
                    </a:cxn>
                    <a:cxn ang="0">
                      <a:pos x="30" y="33"/>
                    </a:cxn>
                    <a:cxn ang="0">
                      <a:pos x="26" y="35"/>
                    </a:cxn>
                    <a:cxn ang="0">
                      <a:pos x="20" y="39"/>
                    </a:cxn>
                    <a:cxn ang="0">
                      <a:pos x="17" y="39"/>
                    </a:cxn>
                    <a:cxn ang="0">
                      <a:pos x="14" y="39"/>
                    </a:cxn>
                    <a:cxn ang="0">
                      <a:pos x="10" y="35"/>
                    </a:cxn>
                    <a:cxn ang="0">
                      <a:pos x="7" y="33"/>
                    </a:cxn>
                    <a:cxn ang="0">
                      <a:pos x="3" y="27"/>
                    </a:cxn>
                    <a:cxn ang="0">
                      <a:pos x="0" y="24"/>
                    </a:cxn>
                    <a:cxn ang="0">
                      <a:pos x="0" y="21"/>
                    </a:cxn>
                    <a:cxn ang="0">
                      <a:pos x="0" y="16"/>
                    </a:cxn>
                    <a:cxn ang="0">
                      <a:pos x="3" y="13"/>
                    </a:cxn>
                    <a:cxn ang="0">
                      <a:pos x="6" y="9"/>
                    </a:cxn>
                    <a:cxn ang="0">
                      <a:pos x="7" y="7"/>
                    </a:cxn>
                    <a:cxn ang="0">
                      <a:pos x="10" y="5"/>
                    </a:cxn>
                    <a:cxn ang="0">
                      <a:pos x="15" y="2"/>
                    </a:cxn>
                    <a:cxn ang="0">
                      <a:pos x="20" y="0"/>
                    </a:cxn>
                    <a:cxn ang="0">
                      <a:pos x="26" y="1"/>
                    </a:cxn>
                    <a:cxn ang="0">
                      <a:pos x="33" y="5"/>
                    </a:cxn>
                    <a:cxn ang="0">
                      <a:pos x="37" y="6"/>
                    </a:cxn>
                    <a:cxn ang="0">
                      <a:pos x="37" y="5"/>
                    </a:cxn>
                  </a:cxnLst>
                  <a:rect l="0" t="0" r="r" b="b"/>
                  <a:pathLst>
                    <a:path w="43" h="39">
                      <a:moveTo>
                        <a:pt x="37" y="5"/>
                      </a:moveTo>
                      <a:lnTo>
                        <a:pt x="42" y="7"/>
                      </a:lnTo>
                      <a:lnTo>
                        <a:pt x="43" y="11"/>
                      </a:lnTo>
                      <a:lnTo>
                        <a:pt x="43" y="13"/>
                      </a:lnTo>
                      <a:lnTo>
                        <a:pt x="43" y="16"/>
                      </a:lnTo>
                      <a:lnTo>
                        <a:pt x="42" y="22"/>
                      </a:lnTo>
                      <a:lnTo>
                        <a:pt x="37" y="26"/>
                      </a:lnTo>
                      <a:lnTo>
                        <a:pt x="36" y="27"/>
                      </a:lnTo>
                      <a:lnTo>
                        <a:pt x="34" y="31"/>
                      </a:lnTo>
                      <a:lnTo>
                        <a:pt x="30" y="33"/>
                      </a:lnTo>
                      <a:lnTo>
                        <a:pt x="26" y="35"/>
                      </a:lnTo>
                      <a:lnTo>
                        <a:pt x="20" y="39"/>
                      </a:lnTo>
                      <a:lnTo>
                        <a:pt x="17" y="39"/>
                      </a:lnTo>
                      <a:lnTo>
                        <a:pt x="14" y="39"/>
                      </a:lnTo>
                      <a:lnTo>
                        <a:pt x="10" y="35"/>
                      </a:lnTo>
                      <a:lnTo>
                        <a:pt x="7" y="33"/>
                      </a:lnTo>
                      <a:lnTo>
                        <a:pt x="3" y="27"/>
                      </a:lnTo>
                      <a:lnTo>
                        <a:pt x="0" y="24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3" y="13"/>
                      </a:lnTo>
                      <a:lnTo>
                        <a:pt x="6" y="9"/>
                      </a:lnTo>
                      <a:lnTo>
                        <a:pt x="7" y="7"/>
                      </a:lnTo>
                      <a:lnTo>
                        <a:pt x="10" y="5"/>
                      </a:lnTo>
                      <a:lnTo>
                        <a:pt x="15" y="2"/>
                      </a:lnTo>
                      <a:lnTo>
                        <a:pt x="20" y="0"/>
                      </a:lnTo>
                      <a:lnTo>
                        <a:pt x="26" y="1"/>
                      </a:lnTo>
                      <a:lnTo>
                        <a:pt x="33" y="5"/>
                      </a:lnTo>
                      <a:lnTo>
                        <a:pt x="37" y="6"/>
                      </a:lnTo>
                      <a:lnTo>
                        <a:pt x="37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5" name="Freeform 189"/>
                <p:cNvSpPr>
                  <a:spLocks/>
                </p:cNvSpPr>
                <p:nvPr/>
              </p:nvSpPr>
              <p:spPr bwMode="auto">
                <a:xfrm>
                  <a:off x="2535" y="2081"/>
                  <a:ext cx="18" cy="8"/>
                </a:xfrm>
                <a:custGeom>
                  <a:avLst/>
                  <a:gdLst/>
                  <a:ahLst/>
                  <a:cxnLst>
                    <a:cxn ang="0">
                      <a:pos x="56" y="44"/>
                    </a:cxn>
                    <a:cxn ang="0">
                      <a:pos x="67" y="42"/>
                    </a:cxn>
                    <a:cxn ang="0">
                      <a:pos x="76" y="38"/>
                    </a:cxn>
                    <a:cxn ang="0">
                      <a:pos x="83" y="36"/>
                    </a:cxn>
                    <a:cxn ang="0">
                      <a:pos x="87" y="30"/>
                    </a:cxn>
                    <a:cxn ang="0">
                      <a:pos x="89" y="24"/>
                    </a:cxn>
                    <a:cxn ang="0">
                      <a:pos x="89" y="20"/>
                    </a:cxn>
                    <a:cxn ang="0">
                      <a:pos x="89" y="17"/>
                    </a:cxn>
                    <a:cxn ang="0">
                      <a:pos x="86" y="14"/>
                    </a:cxn>
                    <a:cxn ang="0">
                      <a:pos x="80" y="8"/>
                    </a:cxn>
                    <a:cxn ang="0">
                      <a:pos x="73" y="5"/>
                    </a:cxn>
                    <a:cxn ang="0">
                      <a:pos x="67" y="2"/>
                    </a:cxn>
                    <a:cxn ang="0">
                      <a:pos x="54" y="0"/>
                    </a:cxn>
                    <a:cxn ang="0">
                      <a:pos x="44" y="0"/>
                    </a:cxn>
                    <a:cxn ang="0">
                      <a:pos x="34" y="0"/>
                    </a:cxn>
                    <a:cxn ang="0">
                      <a:pos x="22" y="2"/>
                    </a:cxn>
                    <a:cxn ang="0">
                      <a:pos x="15" y="5"/>
                    </a:cxn>
                    <a:cxn ang="0">
                      <a:pos x="8" y="8"/>
                    </a:cxn>
                    <a:cxn ang="0">
                      <a:pos x="3" y="14"/>
                    </a:cxn>
                    <a:cxn ang="0">
                      <a:pos x="0" y="20"/>
                    </a:cxn>
                    <a:cxn ang="0">
                      <a:pos x="0" y="23"/>
                    </a:cxn>
                    <a:cxn ang="0">
                      <a:pos x="0" y="25"/>
                    </a:cxn>
                    <a:cxn ang="0">
                      <a:pos x="3" y="31"/>
                    </a:cxn>
                    <a:cxn ang="0">
                      <a:pos x="8" y="36"/>
                    </a:cxn>
                    <a:cxn ang="0">
                      <a:pos x="15" y="40"/>
                    </a:cxn>
                    <a:cxn ang="0">
                      <a:pos x="22" y="42"/>
                    </a:cxn>
                    <a:cxn ang="0">
                      <a:pos x="34" y="44"/>
                    </a:cxn>
                    <a:cxn ang="0">
                      <a:pos x="44" y="44"/>
                    </a:cxn>
                    <a:cxn ang="0">
                      <a:pos x="56" y="44"/>
                    </a:cxn>
                  </a:cxnLst>
                  <a:rect l="0" t="0" r="r" b="b"/>
                  <a:pathLst>
                    <a:path w="89" h="44">
                      <a:moveTo>
                        <a:pt x="56" y="44"/>
                      </a:moveTo>
                      <a:lnTo>
                        <a:pt x="67" y="42"/>
                      </a:lnTo>
                      <a:lnTo>
                        <a:pt x="76" y="38"/>
                      </a:lnTo>
                      <a:lnTo>
                        <a:pt x="83" y="36"/>
                      </a:lnTo>
                      <a:lnTo>
                        <a:pt x="87" y="30"/>
                      </a:lnTo>
                      <a:lnTo>
                        <a:pt x="89" y="24"/>
                      </a:lnTo>
                      <a:lnTo>
                        <a:pt x="89" y="20"/>
                      </a:lnTo>
                      <a:lnTo>
                        <a:pt x="89" y="17"/>
                      </a:lnTo>
                      <a:lnTo>
                        <a:pt x="86" y="14"/>
                      </a:lnTo>
                      <a:lnTo>
                        <a:pt x="80" y="8"/>
                      </a:lnTo>
                      <a:lnTo>
                        <a:pt x="73" y="5"/>
                      </a:lnTo>
                      <a:lnTo>
                        <a:pt x="67" y="2"/>
                      </a:lnTo>
                      <a:lnTo>
                        <a:pt x="54" y="0"/>
                      </a:lnTo>
                      <a:lnTo>
                        <a:pt x="44" y="0"/>
                      </a:lnTo>
                      <a:lnTo>
                        <a:pt x="34" y="0"/>
                      </a:lnTo>
                      <a:lnTo>
                        <a:pt x="22" y="2"/>
                      </a:lnTo>
                      <a:lnTo>
                        <a:pt x="15" y="5"/>
                      </a:lnTo>
                      <a:lnTo>
                        <a:pt x="8" y="8"/>
                      </a:lnTo>
                      <a:lnTo>
                        <a:pt x="3" y="14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0" y="25"/>
                      </a:lnTo>
                      <a:lnTo>
                        <a:pt x="3" y="31"/>
                      </a:lnTo>
                      <a:lnTo>
                        <a:pt x="8" y="36"/>
                      </a:lnTo>
                      <a:lnTo>
                        <a:pt x="15" y="40"/>
                      </a:lnTo>
                      <a:lnTo>
                        <a:pt x="22" y="42"/>
                      </a:lnTo>
                      <a:lnTo>
                        <a:pt x="34" y="44"/>
                      </a:lnTo>
                      <a:lnTo>
                        <a:pt x="44" y="44"/>
                      </a:lnTo>
                      <a:lnTo>
                        <a:pt x="56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6" name="Freeform 190"/>
                <p:cNvSpPr>
                  <a:spLocks/>
                </p:cNvSpPr>
                <p:nvPr/>
              </p:nvSpPr>
              <p:spPr bwMode="auto">
                <a:xfrm>
                  <a:off x="2544" y="2077"/>
                  <a:ext cx="70" cy="8"/>
                </a:xfrm>
                <a:custGeom>
                  <a:avLst/>
                  <a:gdLst/>
                  <a:ahLst/>
                  <a:cxnLst>
                    <a:cxn ang="0">
                      <a:pos x="351" y="38"/>
                    </a:cxn>
                    <a:cxn ang="0">
                      <a:pos x="327" y="32"/>
                    </a:cxn>
                    <a:cxn ang="0">
                      <a:pos x="302" y="26"/>
                    </a:cxn>
                    <a:cxn ang="0">
                      <a:pos x="276" y="20"/>
                    </a:cxn>
                    <a:cxn ang="0">
                      <a:pos x="246" y="17"/>
                    </a:cxn>
                    <a:cxn ang="0">
                      <a:pos x="214" y="12"/>
                    </a:cxn>
                    <a:cxn ang="0">
                      <a:pos x="181" y="9"/>
                    </a:cxn>
                    <a:cxn ang="0">
                      <a:pos x="148" y="6"/>
                    </a:cxn>
                    <a:cxn ang="0">
                      <a:pos x="113" y="4"/>
                    </a:cxn>
                    <a:cxn ang="0">
                      <a:pos x="76" y="4"/>
                    </a:cxn>
                    <a:cxn ang="0">
                      <a:pos x="38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51" h="38">
                      <a:moveTo>
                        <a:pt x="351" y="38"/>
                      </a:moveTo>
                      <a:lnTo>
                        <a:pt x="327" y="32"/>
                      </a:lnTo>
                      <a:lnTo>
                        <a:pt x="302" y="26"/>
                      </a:lnTo>
                      <a:lnTo>
                        <a:pt x="276" y="20"/>
                      </a:lnTo>
                      <a:lnTo>
                        <a:pt x="246" y="17"/>
                      </a:lnTo>
                      <a:lnTo>
                        <a:pt x="214" y="12"/>
                      </a:lnTo>
                      <a:lnTo>
                        <a:pt x="181" y="9"/>
                      </a:lnTo>
                      <a:lnTo>
                        <a:pt x="148" y="6"/>
                      </a:lnTo>
                      <a:lnTo>
                        <a:pt x="113" y="4"/>
                      </a:lnTo>
                      <a:lnTo>
                        <a:pt x="76" y="4"/>
                      </a:lnTo>
                      <a:lnTo>
                        <a:pt x="38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7" name="Freeform 191"/>
                <p:cNvSpPr>
                  <a:spLocks/>
                </p:cNvSpPr>
                <p:nvPr/>
              </p:nvSpPr>
              <p:spPr bwMode="auto">
                <a:xfrm>
                  <a:off x="2544" y="2072"/>
                  <a:ext cx="72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8" y="0"/>
                    </a:cxn>
                    <a:cxn ang="0">
                      <a:pos x="76" y="0"/>
                    </a:cxn>
                    <a:cxn ang="0">
                      <a:pos x="113" y="3"/>
                    </a:cxn>
                    <a:cxn ang="0">
                      <a:pos x="148" y="6"/>
                    </a:cxn>
                    <a:cxn ang="0">
                      <a:pos x="181" y="7"/>
                    </a:cxn>
                    <a:cxn ang="0">
                      <a:pos x="214" y="13"/>
                    </a:cxn>
                    <a:cxn ang="0">
                      <a:pos x="246" y="14"/>
                    </a:cxn>
                    <a:cxn ang="0">
                      <a:pos x="276" y="20"/>
                    </a:cxn>
                    <a:cxn ang="0">
                      <a:pos x="302" y="25"/>
                    </a:cxn>
                    <a:cxn ang="0">
                      <a:pos x="327" y="30"/>
                    </a:cxn>
                    <a:cxn ang="0">
                      <a:pos x="351" y="37"/>
                    </a:cxn>
                    <a:cxn ang="0">
                      <a:pos x="362" y="41"/>
                    </a:cxn>
                  </a:cxnLst>
                  <a:rect l="0" t="0" r="r" b="b"/>
                  <a:pathLst>
                    <a:path w="362" h="41">
                      <a:moveTo>
                        <a:pt x="0" y="0"/>
                      </a:moveTo>
                      <a:lnTo>
                        <a:pt x="38" y="0"/>
                      </a:lnTo>
                      <a:lnTo>
                        <a:pt x="76" y="0"/>
                      </a:lnTo>
                      <a:lnTo>
                        <a:pt x="113" y="3"/>
                      </a:lnTo>
                      <a:lnTo>
                        <a:pt x="148" y="6"/>
                      </a:lnTo>
                      <a:lnTo>
                        <a:pt x="181" y="7"/>
                      </a:lnTo>
                      <a:lnTo>
                        <a:pt x="214" y="13"/>
                      </a:lnTo>
                      <a:lnTo>
                        <a:pt x="246" y="14"/>
                      </a:lnTo>
                      <a:lnTo>
                        <a:pt x="276" y="20"/>
                      </a:lnTo>
                      <a:lnTo>
                        <a:pt x="302" y="25"/>
                      </a:lnTo>
                      <a:lnTo>
                        <a:pt x="327" y="30"/>
                      </a:lnTo>
                      <a:lnTo>
                        <a:pt x="351" y="37"/>
                      </a:lnTo>
                      <a:lnTo>
                        <a:pt x="362" y="4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8" name="Freeform 192"/>
                <p:cNvSpPr>
                  <a:spLocks/>
                </p:cNvSpPr>
                <p:nvPr/>
              </p:nvSpPr>
              <p:spPr bwMode="auto">
                <a:xfrm>
                  <a:off x="2544" y="2092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8" y="0"/>
                    </a:cxn>
                    <a:cxn ang="0">
                      <a:pos x="76" y="3"/>
                    </a:cxn>
                    <a:cxn ang="0">
                      <a:pos x="113" y="3"/>
                    </a:cxn>
                    <a:cxn ang="0">
                      <a:pos x="148" y="3"/>
                    </a:cxn>
                    <a:cxn ang="0">
                      <a:pos x="181" y="8"/>
                    </a:cxn>
                    <a:cxn ang="0">
                      <a:pos x="214" y="11"/>
                    </a:cxn>
                    <a:cxn ang="0">
                      <a:pos x="246" y="16"/>
                    </a:cxn>
                    <a:cxn ang="0">
                      <a:pos x="276" y="20"/>
                    </a:cxn>
                    <a:cxn ang="0">
                      <a:pos x="302" y="26"/>
                    </a:cxn>
                  </a:cxnLst>
                  <a:rect l="0" t="0" r="r" b="b"/>
                  <a:pathLst>
                    <a:path w="302" h="26">
                      <a:moveTo>
                        <a:pt x="0" y="0"/>
                      </a:moveTo>
                      <a:lnTo>
                        <a:pt x="38" y="0"/>
                      </a:lnTo>
                      <a:lnTo>
                        <a:pt x="76" y="3"/>
                      </a:lnTo>
                      <a:lnTo>
                        <a:pt x="113" y="3"/>
                      </a:lnTo>
                      <a:lnTo>
                        <a:pt x="148" y="3"/>
                      </a:lnTo>
                      <a:lnTo>
                        <a:pt x="181" y="8"/>
                      </a:lnTo>
                      <a:lnTo>
                        <a:pt x="214" y="11"/>
                      </a:lnTo>
                      <a:lnTo>
                        <a:pt x="246" y="16"/>
                      </a:lnTo>
                      <a:lnTo>
                        <a:pt x="276" y="20"/>
                      </a:lnTo>
                      <a:lnTo>
                        <a:pt x="302" y="2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9" name="Freeform 193"/>
                <p:cNvSpPr>
                  <a:spLocks/>
                </p:cNvSpPr>
                <p:nvPr/>
              </p:nvSpPr>
              <p:spPr bwMode="auto">
                <a:xfrm>
                  <a:off x="2484" y="2092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302" y="0"/>
                    </a:cxn>
                    <a:cxn ang="0">
                      <a:pos x="266" y="0"/>
                    </a:cxn>
                    <a:cxn ang="0">
                      <a:pos x="228" y="3"/>
                    </a:cxn>
                    <a:cxn ang="0">
                      <a:pos x="193" y="3"/>
                    </a:cxn>
                    <a:cxn ang="0">
                      <a:pos x="157" y="3"/>
                    </a:cxn>
                    <a:cxn ang="0">
                      <a:pos x="123" y="8"/>
                    </a:cxn>
                    <a:cxn ang="0">
                      <a:pos x="87" y="11"/>
                    </a:cxn>
                    <a:cxn ang="0">
                      <a:pos x="58" y="16"/>
                    </a:cxn>
                    <a:cxn ang="0">
                      <a:pos x="28" y="20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302" h="26">
                      <a:moveTo>
                        <a:pt x="302" y="0"/>
                      </a:moveTo>
                      <a:lnTo>
                        <a:pt x="266" y="0"/>
                      </a:lnTo>
                      <a:lnTo>
                        <a:pt x="228" y="3"/>
                      </a:lnTo>
                      <a:lnTo>
                        <a:pt x="193" y="3"/>
                      </a:lnTo>
                      <a:lnTo>
                        <a:pt x="157" y="3"/>
                      </a:lnTo>
                      <a:lnTo>
                        <a:pt x="123" y="8"/>
                      </a:lnTo>
                      <a:lnTo>
                        <a:pt x="87" y="11"/>
                      </a:lnTo>
                      <a:lnTo>
                        <a:pt x="58" y="16"/>
                      </a:lnTo>
                      <a:lnTo>
                        <a:pt x="28" y="20"/>
                      </a:lnTo>
                      <a:lnTo>
                        <a:pt x="0" y="2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0" name="Freeform 194"/>
                <p:cNvSpPr>
                  <a:spLocks/>
                </p:cNvSpPr>
                <p:nvPr/>
              </p:nvSpPr>
              <p:spPr bwMode="auto">
                <a:xfrm>
                  <a:off x="2524" y="2080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5" y="22"/>
                    </a:cxn>
                    <a:cxn ang="0">
                      <a:pos x="39" y="7"/>
                    </a:cxn>
                    <a:cxn ang="0">
                      <a:pos x="22" y="0"/>
                    </a:cxn>
                    <a:cxn ang="0">
                      <a:pos x="7" y="7"/>
                    </a:cxn>
                    <a:cxn ang="0">
                      <a:pos x="0" y="22"/>
                    </a:cxn>
                    <a:cxn ang="0">
                      <a:pos x="7" y="39"/>
                    </a:cxn>
                    <a:cxn ang="0">
                      <a:pos x="22" y="46"/>
                    </a:cxn>
                    <a:cxn ang="0">
                      <a:pos x="39" y="39"/>
                    </a:cxn>
                    <a:cxn ang="0">
                      <a:pos x="45" y="22"/>
                    </a:cxn>
                  </a:cxnLst>
                  <a:rect l="0" t="0" r="r" b="b"/>
                  <a:pathLst>
                    <a:path w="45" h="46">
                      <a:moveTo>
                        <a:pt x="45" y="22"/>
                      </a:moveTo>
                      <a:lnTo>
                        <a:pt x="39" y="7"/>
                      </a:lnTo>
                      <a:lnTo>
                        <a:pt x="22" y="0"/>
                      </a:lnTo>
                      <a:lnTo>
                        <a:pt x="7" y="7"/>
                      </a:lnTo>
                      <a:lnTo>
                        <a:pt x="0" y="22"/>
                      </a:lnTo>
                      <a:lnTo>
                        <a:pt x="7" y="39"/>
                      </a:lnTo>
                      <a:lnTo>
                        <a:pt x="22" y="46"/>
                      </a:lnTo>
                      <a:lnTo>
                        <a:pt x="39" y="39"/>
                      </a:lnTo>
                      <a:lnTo>
                        <a:pt x="45" y="22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1" name="Freeform 195"/>
                <p:cNvSpPr>
                  <a:spLocks/>
                </p:cNvSpPr>
                <p:nvPr/>
              </p:nvSpPr>
              <p:spPr bwMode="auto">
                <a:xfrm>
                  <a:off x="2504" y="2081"/>
                  <a:ext cx="18" cy="9"/>
                </a:xfrm>
                <a:custGeom>
                  <a:avLst/>
                  <a:gdLst/>
                  <a:ahLst/>
                  <a:cxnLst>
                    <a:cxn ang="0">
                      <a:pos x="58" y="44"/>
                    </a:cxn>
                    <a:cxn ang="0">
                      <a:pos x="68" y="42"/>
                    </a:cxn>
                    <a:cxn ang="0">
                      <a:pos x="76" y="38"/>
                    </a:cxn>
                    <a:cxn ang="0">
                      <a:pos x="83" y="34"/>
                    </a:cxn>
                    <a:cxn ang="0">
                      <a:pos x="87" y="28"/>
                    </a:cxn>
                    <a:cxn ang="0">
                      <a:pos x="90" y="22"/>
                    </a:cxn>
                    <a:cxn ang="0">
                      <a:pos x="90" y="18"/>
                    </a:cxn>
                    <a:cxn ang="0">
                      <a:pos x="90" y="15"/>
                    </a:cxn>
                    <a:cxn ang="0">
                      <a:pos x="87" y="12"/>
                    </a:cxn>
                    <a:cxn ang="0">
                      <a:pos x="81" y="6"/>
                    </a:cxn>
                    <a:cxn ang="0">
                      <a:pos x="74" y="3"/>
                    </a:cxn>
                    <a:cxn ang="0">
                      <a:pos x="64" y="2"/>
                    </a:cxn>
                    <a:cxn ang="0">
                      <a:pos x="52" y="0"/>
                    </a:cxn>
                    <a:cxn ang="0">
                      <a:pos x="42" y="2"/>
                    </a:cxn>
                    <a:cxn ang="0">
                      <a:pos x="32" y="3"/>
                    </a:cxn>
                    <a:cxn ang="0">
                      <a:pos x="21" y="4"/>
                    </a:cxn>
                    <a:cxn ang="0">
                      <a:pos x="14" y="6"/>
                    </a:cxn>
                    <a:cxn ang="0">
                      <a:pos x="7" y="15"/>
                    </a:cxn>
                    <a:cxn ang="0">
                      <a:pos x="3" y="18"/>
                    </a:cxn>
                    <a:cxn ang="0">
                      <a:pos x="0" y="23"/>
                    </a:cxn>
                    <a:cxn ang="0">
                      <a:pos x="0" y="28"/>
                    </a:cxn>
                    <a:cxn ang="0">
                      <a:pos x="0" y="29"/>
                    </a:cxn>
                    <a:cxn ang="0">
                      <a:pos x="3" y="35"/>
                    </a:cxn>
                    <a:cxn ang="0">
                      <a:pos x="9" y="40"/>
                    </a:cxn>
                    <a:cxn ang="0">
                      <a:pos x="16" y="42"/>
                    </a:cxn>
                    <a:cxn ang="0">
                      <a:pos x="25" y="45"/>
                    </a:cxn>
                    <a:cxn ang="0">
                      <a:pos x="35" y="45"/>
                    </a:cxn>
                    <a:cxn ang="0">
                      <a:pos x="48" y="45"/>
                    </a:cxn>
                    <a:cxn ang="0">
                      <a:pos x="58" y="44"/>
                    </a:cxn>
                  </a:cxnLst>
                  <a:rect l="0" t="0" r="r" b="b"/>
                  <a:pathLst>
                    <a:path w="90" h="45">
                      <a:moveTo>
                        <a:pt x="58" y="44"/>
                      </a:moveTo>
                      <a:lnTo>
                        <a:pt x="68" y="42"/>
                      </a:lnTo>
                      <a:lnTo>
                        <a:pt x="76" y="38"/>
                      </a:lnTo>
                      <a:lnTo>
                        <a:pt x="83" y="34"/>
                      </a:lnTo>
                      <a:lnTo>
                        <a:pt x="87" y="28"/>
                      </a:lnTo>
                      <a:lnTo>
                        <a:pt x="90" y="22"/>
                      </a:lnTo>
                      <a:lnTo>
                        <a:pt x="90" y="18"/>
                      </a:lnTo>
                      <a:lnTo>
                        <a:pt x="90" y="15"/>
                      </a:lnTo>
                      <a:lnTo>
                        <a:pt x="87" y="12"/>
                      </a:lnTo>
                      <a:lnTo>
                        <a:pt x="81" y="6"/>
                      </a:lnTo>
                      <a:lnTo>
                        <a:pt x="74" y="3"/>
                      </a:lnTo>
                      <a:lnTo>
                        <a:pt x="64" y="2"/>
                      </a:lnTo>
                      <a:lnTo>
                        <a:pt x="52" y="0"/>
                      </a:lnTo>
                      <a:lnTo>
                        <a:pt x="42" y="2"/>
                      </a:lnTo>
                      <a:lnTo>
                        <a:pt x="32" y="3"/>
                      </a:lnTo>
                      <a:lnTo>
                        <a:pt x="21" y="4"/>
                      </a:lnTo>
                      <a:lnTo>
                        <a:pt x="14" y="6"/>
                      </a:lnTo>
                      <a:lnTo>
                        <a:pt x="7" y="15"/>
                      </a:lnTo>
                      <a:lnTo>
                        <a:pt x="3" y="18"/>
                      </a:lnTo>
                      <a:lnTo>
                        <a:pt x="0" y="23"/>
                      </a:lnTo>
                      <a:lnTo>
                        <a:pt x="0" y="28"/>
                      </a:lnTo>
                      <a:lnTo>
                        <a:pt x="0" y="29"/>
                      </a:lnTo>
                      <a:lnTo>
                        <a:pt x="3" y="35"/>
                      </a:lnTo>
                      <a:lnTo>
                        <a:pt x="9" y="40"/>
                      </a:lnTo>
                      <a:lnTo>
                        <a:pt x="16" y="42"/>
                      </a:lnTo>
                      <a:lnTo>
                        <a:pt x="25" y="45"/>
                      </a:lnTo>
                      <a:lnTo>
                        <a:pt x="35" y="45"/>
                      </a:lnTo>
                      <a:lnTo>
                        <a:pt x="48" y="45"/>
                      </a:lnTo>
                      <a:lnTo>
                        <a:pt x="58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2" name="Freeform 196"/>
                <p:cNvSpPr>
                  <a:spLocks/>
                </p:cNvSpPr>
                <p:nvPr/>
              </p:nvSpPr>
              <p:spPr bwMode="auto">
                <a:xfrm>
                  <a:off x="2490" y="2083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5" y="23"/>
                    </a:cxn>
                    <a:cxn ang="0">
                      <a:pos x="39" y="7"/>
                    </a:cxn>
                    <a:cxn ang="0">
                      <a:pos x="24" y="0"/>
                    </a:cxn>
                    <a:cxn ang="0">
                      <a:pos x="7" y="7"/>
                    </a:cxn>
                    <a:cxn ang="0">
                      <a:pos x="0" y="23"/>
                    </a:cxn>
                    <a:cxn ang="0">
                      <a:pos x="7" y="39"/>
                    </a:cxn>
                    <a:cxn ang="0">
                      <a:pos x="24" y="45"/>
                    </a:cxn>
                    <a:cxn ang="0">
                      <a:pos x="39" y="39"/>
                    </a:cxn>
                    <a:cxn ang="0">
                      <a:pos x="45" y="23"/>
                    </a:cxn>
                  </a:cxnLst>
                  <a:rect l="0" t="0" r="r" b="b"/>
                  <a:pathLst>
                    <a:path w="45" h="45">
                      <a:moveTo>
                        <a:pt x="45" y="23"/>
                      </a:moveTo>
                      <a:lnTo>
                        <a:pt x="39" y="7"/>
                      </a:lnTo>
                      <a:lnTo>
                        <a:pt x="24" y="0"/>
                      </a:lnTo>
                      <a:lnTo>
                        <a:pt x="7" y="7"/>
                      </a:lnTo>
                      <a:lnTo>
                        <a:pt x="0" y="23"/>
                      </a:lnTo>
                      <a:lnTo>
                        <a:pt x="7" y="39"/>
                      </a:lnTo>
                      <a:lnTo>
                        <a:pt x="24" y="45"/>
                      </a:lnTo>
                      <a:lnTo>
                        <a:pt x="39" y="39"/>
                      </a:lnTo>
                      <a:lnTo>
                        <a:pt x="45" y="23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3" name="Freeform 197"/>
                <p:cNvSpPr>
                  <a:spLocks/>
                </p:cNvSpPr>
                <p:nvPr/>
              </p:nvSpPr>
              <p:spPr bwMode="auto">
                <a:xfrm>
                  <a:off x="2555" y="2080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6" y="22"/>
                    </a:cxn>
                    <a:cxn ang="0">
                      <a:pos x="39" y="7"/>
                    </a:cxn>
                    <a:cxn ang="0">
                      <a:pos x="24" y="0"/>
                    </a:cxn>
                    <a:cxn ang="0">
                      <a:pos x="7" y="7"/>
                    </a:cxn>
                    <a:cxn ang="0">
                      <a:pos x="0" y="22"/>
                    </a:cxn>
                    <a:cxn ang="0">
                      <a:pos x="7" y="39"/>
                    </a:cxn>
                    <a:cxn ang="0">
                      <a:pos x="24" y="46"/>
                    </a:cxn>
                    <a:cxn ang="0">
                      <a:pos x="39" y="39"/>
                    </a:cxn>
                    <a:cxn ang="0">
                      <a:pos x="46" y="22"/>
                    </a:cxn>
                  </a:cxnLst>
                  <a:rect l="0" t="0" r="r" b="b"/>
                  <a:pathLst>
                    <a:path w="46" h="46">
                      <a:moveTo>
                        <a:pt x="46" y="22"/>
                      </a:moveTo>
                      <a:lnTo>
                        <a:pt x="39" y="7"/>
                      </a:lnTo>
                      <a:lnTo>
                        <a:pt x="24" y="0"/>
                      </a:lnTo>
                      <a:lnTo>
                        <a:pt x="7" y="7"/>
                      </a:lnTo>
                      <a:lnTo>
                        <a:pt x="0" y="22"/>
                      </a:lnTo>
                      <a:lnTo>
                        <a:pt x="7" y="39"/>
                      </a:lnTo>
                      <a:lnTo>
                        <a:pt x="24" y="46"/>
                      </a:lnTo>
                      <a:lnTo>
                        <a:pt x="39" y="39"/>
                      </a:lnTo>
                      <a:lnTo>
                        <a:pt x="46" y="22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4" name="Freeform 198"/>
                <p:cNvSpPr>
                  <a:spLocks/>
                </p:cNvSpPr>
                <p:nvPr/>
              </p:nvSpPr>
              <p:spPr bwMode="auto">
                <a:xfrm>
                  <a:off x="2567" y="2081"/>
                  <a:ext cx="17" cy="9"/>
                </a:xfrm>
                <a:custGeom>
                  <a:avLst/>
                  <a:gdLst/>
                  <a:ahLst/>
                  <a:cxnLst>
                    <a:cxn ang="0">
                      <a:pos x="33" y="44"/>
                    </a:cxn>
                    <a:cxn ang="0">
                      <a:pos x="21" y="42"/>
                    </a:cxn>
                    <a:cxn ang="0">
                      <a:pos x="13" y="38"/>
                    </a:cxn>
                    <a:cxn ang="0">
                      <a:pos x="6" y="34"/>
                    </a:cxn>
                    <a:cxn ang="0">
                      <a:pos x="5" y="28"/>
                    </a:cxn>
                    <a:cxn ang="0">
                      <a:pos x="0" y="22"/>
                    </a:cxn>
                    <a:cxn ang="0">
                      <a:pos x="0" y="18"/>
                    </a:cxn>
                    <a:cxn ang="0">
                      <a:pos x="0" y="15"/>
                    </a:cxn>
                    <a:cxn ang="0">
                      <a:pos x="5" y="12"/>
                    </a:cxn>
                    <a:cxn ang="0">
                      <a:pos x="8" y="6"/>
                    </a:cxn>
                    <a:cxn ang="0">
                      <a:pos x="15" y="3"/>
                    </a:cxn>
                    <a:cxn ang="0">
                      <a:pos x="25" y="2"/>
                    </a:cxn>
                    <a:cxn ang="0">
                      <a:pos x="36" y="0"/>
                    </a:cxn>
                    <a:cxn ang="0">
                      <a:pos x="49" y="2"/>
                    </a:cxn>
                    <a:cxn ang="0">
                      <a:pos x="58" y="3"/>
                    </a:cxn>
                    <a:cxn ang="0">
                      <a:pos x="68" y="4"/>
                    </a:cxn>
                    <a:cxn ang="0">
                      <a:pos x="76" y="6"/>
                    </a:cxn>
                    <a:cxn ang="0">
                      <a:pos x="83" y="15"/>
                    </a:cxn>
                    <a:cxn ang="0">
                      <a:pos x="89" y="18"/>
                    </a:cxn>
                    <a:cxn ang="0">
                      <a:pos x="89" y="23"/>
                    </a:cxn>
                    <a:cxn ang="0">
                      <a:pos x="89" y="28"/>
                    </a:cxn>
                    <a:cxn ang="0">
                      <a:pos x="89" y="29"/>
                    </a:cxn>
                    <a:cxn ang="0">
                      <a:pos x="85" y="35"/>
                    </a:cxn>
                    <a:cxn ang="0">
                      <a:pos x="82" y="40"/>
                    </a:cxn>
                    <a:cxn ang="0">
                      <a:pos x="73" y="42"/>
                    </a:cxn>
                    <a:cxn ang="0">
                      <a:pos x="65" y="45"/>
                    </a:cxn>
                    <a:cxn ang="0">
                      <a:pos x="53" y="45"/>
                    </a:cxn>
                    <a:cxn ang="0">
                      <a:pos x="44" y="45"/>
                    </a:cxn>
                    <a:cxn ang="0">
                      <a:pos x="33" y="44"/>
                    </a:cxn>
                  </a:cxnLst>
                  <a:rect l="0" t="0" r="r" b="b"/>
                  <a:pathLst>
                    <a:path w="89" h="45">
                      <a:moveTo>
                        <a:pt x="33" y="44"/>
                      </a:moveTo>
                      <a:lnTo>
                        <a:pt x="21" y="42"/>
                      </a:lnTo>
                      <a:lnTo>
                        <a:pt x="13" y="38"/>
                      </a:lnTo>
                      <a:lnTo>
                        <a:pt x="6" y="34"/>
                      </a:lnTo>
                      <a:lnTo>
                        <a:pt x="5" y="28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5" y="12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25" y="2"/>
                      </a:lnTo>
                      <a:lnTo>
                        <a:pt x="36" y="0"/>
                      </a:lnTo>
                      <a:lnTo>
                        <a:pt x="49" y="2"/>
                      </a:lnTo>
                      <a:lnTo>
                        <a:pt x="58" y="3"/>
                      </a:lnTo>
                      <a:lnTo>
                        <a:pt x="68" y="4"/>
                      </a:lnTo>
                      <a:lnTo>
                        <a:pt x="76" y="6"/>
                      </a:lnTo>
                      <a:lnTo>
                        <a:pt x="83" y="15"/>
                      </a:lnTo>
                      <a:lnTo>
                        <a:pt x="89" y="18"/>
                      </a:lnTo>
                      <a:lnTo>
                        <a:pt x="89" y="23"/>
                      </a:lnTo>
                      <a:lnTo>
                        <a:pt x="89" y="28"/>
                      </a:lnTo>
                      <a:lnTo>
                        <a:pt x="89" y="29"/>
                      </a:lnTo>
                      <a:lnTo>
                        <a:pt x="85" y="35"/>
                      </a:lnTo>
                      <a:lnTo>
                        <a:pt x="82" y="40"/>
                      </a:lnTo>
                      <a:lnTo>
                        <a:pt x="73" y="42"/>
                      </a:lnTo>
                      <a:lnTo>
                        <a:pt x="65" y="45"/>
                      </a:lnTo>
                      <a:lnTo>
                        <a:pt x="53" y="45"/>
                      </a:lnTo>
                      <a:lnTo>
                        <a:pt x="44" y="45"/>
                      </a:lnTo>
                      <a:lnTo>
                        <a:pt x="33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5" name="Freeform 199"/>
                <p:cNvSpPr>
                  <a:spLocks/>
                </p:cNvSpPr>
                <p:nvPr/>
              </p:nvSpPr>
              <p:spPr bwMode="auto">
                <a:xfrm>
                  <a:off x="2590" y="2083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5" y="23"/>
                    </a:cxn>
                    <a:cxn ang="0">
                      <a:pos x="38" y="7"/>
                    </a:cxn>
                    <a:cxn ang="0">
                      <a:pos x="21" y="0"/>
                    </a:cxn>
                    <a:cxn ang="0">
                      <a:pos x="5" y="7"/>
                    </a:cxn>
                    <a:cxn ang="0">
                      <a:pos x="0" y="23"/>
                    </a:cxn>
                    <a:cxn ang="0">
                      <a:pos x="5" y="39"/>
                    </a:cxn>
                    <a:cxn ang="0">
                      <a:pos x="21" y="45"/>
                    </a:cxn>
                    <a:cxn ang="0">
                      <a:pos x="38" y="39"/>
                    </a:cxn>
                    <a:cxn ang="0">
                      <a:pos x="45" y="23"/>
                    </a:cxn>
                  </a:cxnLst>
                  <a:rect l="0" t="0" r="r" b="b"/>
                  <a:pathLst>
                    <a:path w="45" h="45">
                      <a:moveTo>
                        <a:pt x="45" y="23"/>
                      </a:moveTo>
                      <a:lnTo>
                        <a:pt x="38" y="7"/>
                      </a:lnTo>
                      <a:lnTo>
                        <a:pt x="21" y="0"/>
                      </a:lnTo>
                      <a:lnTo>
                        <a:pt x="5" y="7"/>
                      </a:lnTo>
                      <a:lnTo>
                        <a:pt x="0" y="23"/>
                      </a:lnTo>
                      <a:lnTo>
                        <a:pt x="5" y="39"/>
                      </a:lnTo>
                      <a:lnTo>
                        <a:pt x="21" y="45"/>
                      </a:lnTo>
                      <a:lnTo>
                        <a:pt x="38" y="39"/>
                      </a:lnTo>
                      <a:lnTo>
                        <a:pt x="45" y="23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6" name="Freeform 200"/>
                <p:cNvSpPr>
                  <a:spLocks/>
                </p:cNvSpPr>
                <p:nvPr/>
              </p:nvSpPr>
              <p:spPr bwMode="auto">
                <a:xfrm>
                  <a:off x="2474" y="2077"/>
                  <a:ext cx="70" cy="8"/>
                </a:xfrm>
                <a:custGeom>
                  <a:avLst/>
                  <a:gdLst/>
                  <a:ahLst/>
                  <a:cxnLst>
                    <a:cxn ang="0">
                      <a:pos x="0" y="38"/>
                    </a:cxn>
                    <a:cxn ang="0">
                      <a:pos x="25" y="32"/>
                    </a:cxn>
                    <a:cxn ang="0">
                      <a:pos x="48" y="26"/>
                    </a:cxn>
                    <a:cxn ang="0">
                      <a:pos x="76" y="20"/>
                    </a:cxn>
                    <a:cxn ang="0">
                      <a:pos x="106" y="17"/>
                    </a:cxn>
                    <a:cxn ang="0">
                      <a:pos x="135" y="12"/>
                    </a:cxn>
                    <a:cxn ang="0">
                      <a:pos x="171" y="9"/>
                    </a:cxn>
                    <a:cxn ang="0">
                      <a:pos x="205" y="6"/>
                    </a:cxn>
                    <a:cxn ang="0">
                      <a:pos x="241" y="4"/>
                    </a:cxn>
                    <a:cxn ang="0">
                      <a:pos x="276" y="4"/>
                    </a:cxn>
                    <a:cxn ang="0">
                      <a:pos x="314" y="3"/>
                    </a:cxn>
                    <a:cxn ang="0">
                      <a:pos x="350" y="0"/>
                    </a:cxn>
                  </a:cxnLst>
                  <a:rect l="0" t="0" r="r" b="b"/>
                  <a:pathLst>
                    <a:path w="350" h="38">
                      <a:moveTo>
                        <a:pt x="0" y="38"/>
                      </a:moveTo>
                      <a:lnTo>
                        <a:pt x="25" y="32"/>
                      </a:lnTo>
                      <a:lnTo>
                        <a:pt x="48" y="26"/>
                      </a:lnTo>
                      <a:lnTo>
                        <a:pt x="76" y="20"/>
                      </a:lnTo>
                      <a:lnTo>
                        <a:pt x="106" y="17"/>
                      </a:lnTo>
                      <a:lnTo>
                        <a:pt x="135" y="12"/>
                      </a:lnTo>
                      <a:lnTo>
                        <a:pt x="171" y="9"/>
                      </a:lnTo>
                      <a:lnTo>
                        <a:pt x="205" y="6"/>
                      </a:lnTo>
                      <a:lnTo>
                        <a:pt x="241" y="4"/>
                      </a:lnTo>
                      <a:lnTo>
                        <a:pt x="276" y="4"/>
                      </a:lnTo>
                      <a:lnTo>
                        <a:pt x="314" y="3"/>
                      </a:lnTo>
                      <a:lnTo>
                        <a:pt x="35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7" name="Freeform 201"/>
                <p:cNvSpPr>
                  <a:spLocks/>
                </p:cNvSpPr>
                <p:nvPr/>
              </p:nvSpPr>
              <p:spPr bwMode="auto">
                <a:xfrm>
                  <a:off x="2472" y="2072"/>
                  <a:ext cx="72" cy="8"/>
                </a:xfrm>
                <a:custGeom>
                  <a:avLst/>
                  <a:gdLst/>
                  <a:ahLst/>
                  <a:cxnLst>
                    <a:cxn ang="0">
                      <a:pos x="362" y="0"/>
                    </a:cxn>
                    <a:cxn ang="0">
                      <a:pos x="326" y="0"/>
                    </a:cxn>
                    <a:cxn ang="0">
                      <a:pos x="288" y="0"/>
                    </a:cxn>
                    <a:cxn ang="0">
                      <a:pos x="253" y="3"/>
                    </a:cxn>
                    <a:cxn ang="0">
                      <a:pos x="217" y="6"/>
                    </a:cxn>
                    <a:cxn ang="0">
                      <a:pos x="183" y="7"/>
                    </a:cxn>
                    <a:cxn ang="0">
                      <a:pos x="147" y="13"/>
                    </a:cxn>
                    <a:cxn ang="0">
                      <a:pos x="118" y="14"/>
                    </a:cxn>
                    <a:cxn ang="0">
                      <a:pos x="88" y="20"/>
                    </a:cxn>
                    <a:cxn ang="0">
                      <a:pos x="60" y="25"/>
                    </a:cxn>
                    <a:cxn ang="0">
                      <a:pos x="37" y="30"/>
                    </a:cxn>
                    <a:cxn ang="0">
                      <a:pos x="12" y="37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362" h="41">
                      <a:moveTo>
                        <a:pt x="362" y="0"/>
                      </a:moveTo>
                      <a:lnTo>
                        <a:pt x="326" y="0"/>
                      </a:lnTo>
                      <a:lnTo>
                        <a:pt x="288" y="0"/>
                      </a:lnTo>
                      <a:lnTo>
                        <a:pt x="253" y="3"/>
                      </a:lnTo>
                      <a:lnTo>
                        <a:pt x="217" y="6"/>
                      </a:lnTo>
                      <a:lnTo>
                        <a:pt x="183" y="7"/>
                      </a:lnTo>
                      <a:lnTo>
                        <a:pt x="147" y="13"/>
                      </a:lnTo>
                      <a:lnTo>
                        <a:pt x="118" y="14"/>
                      </a:lnTo>
                      <a:lnTo>
                        <a:pt x="88" y="20"/>
                      </a:lnTo>
                      <a:lnTo>
                        <a:pt x="60" y="25"/>
                      </a:lnTo>
                      <a:lnTo>
                        <a:pt x="37" y="30"/>
                      </a:lnTo>
                      <a:lnTo>
                        <a:pt x="12" y="37"/>
                      </a:lnTo>
                      <a:lnTo>
                        <a:pt x="0" y="4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8" name="Freeform 202"/>
                <p:cNvSpPr>
                  <a:spLocks/>
                </p:cNvSpPr>
                <p:nvPr/>
              </p:nvSpPr>
              <p:spPr bwMode="auto">
                <a:xfrm>
                  <a:off x="2540" y="2022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0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20"/>
                    </a:cxn>
                    <a:cxn ang="0">
                      <a:pos x="5" y="35"/>
                    </a:cxn>
                    <a:cxn ang="0">
                      <a:pos x="19" y="42"/>
                    </a:cxn>
                    <a:cxn ang="0">
                      <a:pos x="33" y="35"/>
                    </a:cxn>
                    <a:cxn ang="0">
                      <a:pos x="39" y="20"/>
                    </a:cxn>
                  </a:cxnLst>
                  <a:rect l="0" t="0" r="r" b="b"/>
                  <a:pathLst>
                    <a:path w="39" h="42">
                      <a:moveTo>
                        <a:pt x="39" y="20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20"/>
                      </a:lnTo>
                      <a:lnTo>
                        <a:pt x="5" y="35"/>
                      </a:lnTo>
                      <a:lnTo>
                        <a:pt x="19" y="42"/>
                      </a:lnTo>
                      <a:lnTo>
                        <a:pt x="33" y="35"/>
                      </a:lnTo>
                      <a:lnTo>
                        <a:pt x="39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9" name="Freeform 203"/>
                <p:cNvSpPr>
                  <a:spLocks/>
                </p:cNvSpPr>
                <p:nvPr/>
              </p:nvSpPr>
              <p:spPr bwMode="auto">
                <a:xfrm>
                  <a:off x="2540" y="2011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1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21"/>
                    </a:cxn>
                    <a:cxn ang="0">
                      <a:pos x="5" y="34"/>
                    </a:cxn>
                    <a:cxn ang="0">
                      <a:pos x="19" y="40"/>
                    </a:cxn>
                    <a:cxn ang="0">
                      <a:pos x="33" y="34"/>
                    </a:cxn>
                    <a:cxn ang="0">
                      <a:pos x="39" y="21"/>
                    </a:cxn>
                  </a:cxnLst>
                  <a:rect l="0" t="0" r="r" b="b"/>
                  <a:pathLst>
                    <a:path w="39" h="40">
                      <a:moveTo>
                        <a:pt x="39" y="21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21"/>
                      </a:lnTo>
                      <a:lnTo>
                        <a:pt x="5" y="34"/>
                      </a:lnTo>
                      <a:lnTo>
                        <a:pt x="19" y="40"/>
                      </a:lnTo>
                      <a:lnTo>
                        <a:pt x="33" y="34"/>
                      </a:lnTo>
                      <a:lnTo>
                        <a:pt x="39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0" name="Freeform 204"/>
                <p:cNvSpPr>
                  <a:spLocks/>
                </p:cNvSpPr>
                <p:nvPr/>
              </p:nvSpPr>
              <p:spPr bwMode="auto">
                <a:xfrm>
                  <a:off x="2518" y="2033"/>
                  <a:ext cx="53" cy="34"/>
                </a:xfrm>
                <a:custGeom>
                  <a:avLst/>
                  <a:gdLst/>
                  <a:ahLst/>
                  <a:cxnLst>
                    <a:cxn ang="0">
                      <a:pos x="109" y="105"/>
                    </a:cxn>
                    <a:cxn ang="0">
                      <a:pos x="83" y="96"/>
                    </a:cxn>
                    <a:cxn ang="0">
                      <a:pos x="55" y="89"/>
                    </a:cxn>
                    <a:cxn ang="0">
                      <a:pos x="35" y="85"/>
                    </a:cxn>
                    <a:cxn ang="0">
                      <a:pos x="51" y="115"/>
                    </a:cxn>
                    <a:cxn ang="0">
                      <a:pos x="23" y="121"/>
                    </a:cxn>
                    <a:cxn ang="0">
                      <a:pos x="0" y="129"/>
                    </a:cxn>
                    <a:cxn ang="0">
                      <a:pos x="23" y="139"/>
                    </a:cxn>
                    <a:cxn ang="0">
                      <a:pos x="51" y="142"/>
                    </a:cxn>
                    <a:cxn ang="0">
                      <a:pos x="35" y="172"/>
                    </a:cxn>
                    <a:cxn ang="0">
                      <a:pos x="55" y="170"/>
                    </a:cxn>
                    <a:cxn ang="0">
                      <a:pos x="83" y="163"/>
                    </a:cxn>
                    <a:cxn ang="0">
                      <a:pos x="109" y="152"/>
                    </a:cxn>
                    <a:cxn ang="0">
                      <a:pos x="154" y="152"/>
                    </a:cxn>
                    <a:cxn ang="0">
                      <a:pos x="180" y="163"/>
                    </a:cxn>
                    <a:cxn ang="0">
                      <a:pos x="209" y="170"/>
                    </a:cxn>
                    <a:cxn ang="0">
                      <a:pos x="231" y="172"/>
                    </a:cxn>
                    <a:cxn ang="0">
                      <a:pos x="215" y="142"/>
                    </a:cxn>
                    <a:cxn ang="0">
                      <a:pos x="242" y="139"/>
                    </a:cxn>
                    <a:cxn ang="0">
                      <a:pos x="264" y="129"/>
                    </a:cxn>
                    <a:cxn ang="0">
                      <a:pos x="242" y="121"/>
                    </a:cxn>
                    <a:cxn ang="0">
                      <a:pos x="215" y="115"/>
                    </a:cxn>
                    <a:cxn ang="0">
                      <a:pos x="231" y="85"/>
                    </a:cxn>
                    <a:cxn ang="0">
                      <a:pos x="209" y="89"/>
                    </a:cxn>
                    <a:cxn ang="0">
                      <a:pos x="180" y="96"/>
                    </a:cxn>
                    <a:cxn ang="0">
                      <a:pos x="154" y="105"/>
                    </a:cxn>
                    <a:cxn ang="0">
                      <a:pos x="164" y="82"/>
                    </a:cxn>
                    <a:cxn ang="0">
                      <a:pos x="171" y="54"/>
                    </a:cxn>
                    <a:cxn ang="0">
                      <a:pos x="173" y="33"/>
                    </a:cxn>
                    <a:cxn ang="0">
                      <a:pos x="145" y="50"/>
                    </a:cxn>
                    <a:cxn ang="0">
                      <a:pos x="140" y="21"/>
                    </a:cxn>
                    <a:cxn ang="0">
                      <a:pos x="133" y="0"/>
                    </a:cxn>
                    <a:cxn ang="0">
                      <a:pos x="126" y="21"/>
                    </a:cxn>
                    <a:cxn ang="0">
                      <a:pos x="120" y="50"/>
                    </a:cxn>
                    <a:cxn ang="0">
                      <a:pos x="92" y="33"/>
                    </a:cxn>
                    <a:cxn ang="0">
                      <a:pos x="94" y="54"/>
                    </a:cxn>
                    <a:cxn ang="0">
                      <a:pos x="99" y="82"/>
                    </a:cxn>
                    <a:cxn ang="0">
                      <a:pos x="109" y="105"/>
                    </a:cxn>
                  </a:cxnLst>
                  <a:rect l="0" t="0" r="r" b="b"/>
                  <a:pathLst>
                    <a:path w="264" h="172">
                      <a:moveTo>
                        <a:pt x="109" y="105"/>
                      </a:moveTo>
                      <a:lnTo>
                        <a:pt x="83" y="96"/>
                      </a:lnTo>
                      <a:lnTo>
                        <a:pt x="55" y="89"/>
                      </a:lnTo>
                      <a:lnTo>
                        <a:pt x="35" y="85"/>
                      </a:lnTo>
                      <a:lnTo>
                        <a:pt x="51" y="115"/>
                      </a:lnTo>
                      <a:lnTo>
                        <a:pt x="23" y="121"/>
                      </a:lnTo>
                      <a:lnTo>
                        <a:pt x="0" y="129"/>
                      </a:lnTo>
                      <a:lnTo>
                        <a:pt x="23" y="139"/>
                      </a:lnTo>
                      <a:lnTo>
                        <a:pt x="51" y="142"/>
                      </a:lnTo>
                      <a:lnTo>
                        <a:pt x="35" y="172"/>
                      </a:lnTo>
                      <a:lnTo>
                        <a:pt x="55" y="170"/>
                      </a:lnTo>
                      <a:lnTo>
                        <a:pt x="83" y="163"/>
                      </a:lnTo>
                      <a:lnTo>
                        <a:pt x="109" y="152"/>
                      </a:lnTo>
                      <a:lnTo>
                        <a:pt x="154" y="152"/>
                      </a:lnTo>
                      <a:lnTo>
                        <a:pt x="180" y="163"/>
                      </a:lnTo>
                      <a:lnTo>
                        <a:pt x="209" y="170"/>
                      </a:lnTo>
                      <a:lnTo>
                        <a:pt x="231" y="172"/>
                      </a:lnTo>
                      <a:lnTo>
                        <a:pt x="215" y="142"/>
                      </a:lnTo>
                      <a:lnTo>
                        <a:pt x="242" y="139"/>
                      </a:lnTo>
                      <a:lnTo>
                        <a:pt x="264" y="129"/>
                      </a:lnTo>
                      <a:lnTo>
                        <a:pt x="242" y="121"/>
                      </a:lnTo>
                      <a:lnTo>
                        <a:pt x="215" y="115"/>
                      </a:lnTo>
                      <a:lnTo>
                        <a:pt x="231" y="85"/>
                      </a:lnTo>
                      <a:lnTo>
                        <a:pt x="209" y="89"/>
                      </a:lnTo>
                      <a:lnTo>
                        <a:pt x="180" y="96"/>
                      </a:lnTo>
                      <a:lnTo>
                        <a:pt x="154" y="105"/>
                      </a:lnTo>
                      <a:lnTo>
                        <a:pt x="164" y="82"/>
                      </a:lnTo>
                      <a:lnTo>
                        <a:pt x="171" y="54"/>
                      </a:lnTo>
                      <a:lnTo>
                        <a:pt x="173" y="33"/>
                      </a:lnTo>
                      <a:lnTo>
                        <a:pt x="145" y="50"/>
                      </a:lnTo>
                      <a:lnTo>
                        <a:pt x="140" y="21"/>
                      </a:lnTo>
                      <a:lnTo>
                        <a:pt x="133" y="0"/>
                      </a:lnTo>
                      <a:lnTo>
                        <a:pt x="126" y="21"/>
                      </a:lnTo>
                      <a:lnTo>
                        <a:pt x="120" y="50"/>
                      </a:lnTo>
                      <a:lnTo>
                        <a:pt x="92" y="33"/>
                      </a:lnTo>
                      <a:lnTo>
                        <a:pt x="94" y="54"/>
                      </a:lnTo>
                      <a:lnTo>
                        <a:pt x="99" y="82"/>
                      </a:lnTo>
                      <a:lnTo>
                        <a:pt x="109" y="10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1" name="Line 205"/>
                <p:cNvSpPr>
                  <a:spLocks noChangeShapeType="1"/>
                </p:cNvSpPr>
                <p:nvPr/>
              </p:nvSpPr>
              <p:spPr bwMode="auto">
                <a:xfrm>
                  <a:off x="2450" y="2052"/>
                  <a:ext cx="3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2" name="Line 206"/>
                <p:cNvSpPr>
                  <a:spLocks noChangeShapeType="1"/>
                </p:cNvSpPr>
                <p:nvPr/>
              </p:nvSpPr>
              <p:spPr bwMode="auto">
                <a:xfrm flipH="1">
                  <a:off x="2462" y="206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3" name="Line 207"/>
                <p:cNvSpPr>
                  <a:spLocks noChangeShapeType="1"/>
                </p:cNvSpPr>
                <p:nvPr/>
              </p:nvSpPr>
              <p:spPr bwMode="auto">
                <a:xfrm>
                  <a:off x="2485" y="2059"/>
                  <a:ext cx="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4" name="Line 208"/>
                <p:cNvSpPr>
                  <a:spLocks noChangeShapeType="1"/>
                </p:cNvSpPr>
                <p:nvPr/>
              </p:nvSpPr>
              <p:spPr bwMode="auto">
                <a:xfrm flipV="1">
                  <a:off x="2486" y="2063"/>
                  <a:ext cx="6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5" name="Line 209"/>
                <p:cNvSpPr>
                  <a:spLocks noChangeShapeType="1"/>
                </p:cNvSpPr>
                <p:nvPr/>
              </p:nvSpPr>
              <p:spPr bwMode="auto">
                <a:xfrm flipV="1">
                  <a:off x="2484" y="2061"/>
                  <a:ext cx="10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6" name="Line 210"/>
                <p:cNvSpPr>
                  <a:spLocks noChangeShapeType="1"/>
                </p:cNvSpPr>
                <p:nvPr/>
              </p:nvSpPr>
              <p:spPr bwMode="auto">
                <a:xfrm>
                  <a:off x="2493" y="2044"/>
                  <a:ext cx="2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7" name="Line 211"/>
                <p:cNvSpPr>
                  <a:spLocks noChangeShapeType="1"/>
                </p:cNvSpPr>
                <p:nvPr/>
              </p:nvSpPr>
              <p:spPr bwMode="auto">
                <a:xfrm>
                  <a:off x="2489" y="2048"/>
                  <a:ext cx="5" cy="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8" name="Line 212"/>
                <p:cNvSpPr>
                  <a:spLocks noChangeShapeType="1"/>
                </p:cNvSpPr>
                <p:nvPr/>
              </p:nvSpPr>
              <p:spPr bwMode="auto">
                <a:xfrm flipH="1">
                  <a:off x="2496" y="2047"/>
                  <a:ext cx="2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9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2501" y="2053"/>
                  <a:ext cx="6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0" name="Line 214"/>
                <p:cNvSpPr>
                  <a:spLocks noChangeShapeType="1"/>
                </p:cNvSpPr>
                <p:nvPr/>
              </p:nvSpPr>
              <p:spPr bwMode="auto">
                <a:xfrm flipH="1">
                  <a:off x="2500" y="2057"/>
                  <a:ext cx="10" cy="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1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2500" y="2061"/>
                  <a:ext cx="8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2" name="Line 216"/>
                <p:cNvSpPr>
                  <a:spLocks noChangeShapeType="1"/>
                </p:cNvSpPr>
                <p:nvPr/>
              </p:nvSpPr>
              <p:spPr bwMode="auto">
                <a:xfrm>
                  <a:off x="2545" y="2041"/>
                  <a:ext cx="1" cy="1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3" name="Line 217"/>
                <p:cNvSpPr>
                  <a:spLocks noChangeShapeType="1"/>
                </p:cNvSpPr>
                <p:nvPr/>
              </p:nvSpPr>
              <p:spPr bwMode="auto">
                <a:xfrm flipH="1">
                  <a:off x="2547" y="2045"/>
                  <a:ext cx="2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4" name="Line 218"/>
                <p:cNvSpPr>
                  <a:spLocks noChangeShapeType="1"/>
                </p:cNvSpPr>
                <p:nvPr/>
              </p:nvSpPr>
              <p:spPr bwMode="auto">
                <a:xfrm>
                  <a:off x="2540" y="2046"/>
                  <a:ext cx="2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5" name="Line 219"/>
                <p:cNvSpPr>
                  <a:spLocks noChangeShapeType="1"/>
                </p:cNvSpPr>
                <p:nvPr/>
              </p:nvSpPr>
              <p:spPr bwMode="auto">
                <a:xfrm>
                  <a:off x="2527" y="2058"/>
                  <a:ext cx="1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6" name="Line 220"/>
                <p:cNvSpPr>
                  <a:spLocks noChangeShapeType="1"/>
                </p:cNvSpPr>
                <p:nvPr/>
              </p:nvSpPr>
              <p:spPr bwMode="auto">
                <a:xfrm>
                  <a:off x="2531" y="2054"/>
                  <a:ext cx="8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7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532" y="2060"/>
                  <a:ext cx="9" cy="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8" name="Line 222"/>
                <p:cNvSpPr>
                  <a:spLocks noChangeShapeType="1"/>
                </p:cNvSpPr>
                <p:nvPr/>
              </p:nvSpPr>
              <p:spPr bwMode="auto">
                <a:xfrm flipH="1">
                  <a:off x="2550" y="2053"/>
                  <a:ext cx="8" cy="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9" name="Line 223"/>
                <p:cNvSpPr>
                  <a:spLocks noChangeShapeType="1"/>
                </p:cNvSpPr>
                <p:nvPr/>
              </p:nvSpPr>
              <p:spPr bwMode="auto">
                <a:xfrm flipH="1" flipV="1">
                  <a:off x="2550" y="2061"/>
                  <a:ext cx="8" cy="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0" name="Line 224"/>
                <p:cNvSpPr>
                  <a:spLocks noChangeShapeType="1"/>
                </p:cNvSpPr>
                <p:nvPr/>
              </p:nvSpPr>
              <p:spPr bwMode="auto">
                <a:xfrm flipH="1">
                  <a:off x="2551" y="2058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1" name="Line 225"/>
                <p:cNvSpPr>
                  <a:spLocks noChangeShapeType="1"/>
                </p:cNvSpPr>
                <p:nvPr/>
              </p:nvSpPr>
              <p:spPr bwMode="auto">
                <a:xfrm flipH="1">
                  <a:off x="2593" y="2043"/>
                  <a:ext cx="2" cy="1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2" name="Line 226"/>
                <p:cNvSpPr>
                  <a:spLocks noChangeShapeType="1"/>
                </p:cNvSpPr>
                <p:nvPr/>
              </p:nvSpPr>
              <p:spPr bwMode="auto">
                <a:xfrm flipH="1">
                  <a:off x="2595" y="2048"/>
                  <a:ext cx="4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3" name="Line 227"/>
                <p:cNvSpPr>
                  <a:spLocks noChangeShapeType="1"/>
                </p:cNvSpPr>
                <p:nvPr/>
              </p:nvSpPr>
              <p:spPr bwMode="auto">
                <a:xfrm>
                  <a:off x="2591" y="2048"/>
                  <a:ext cx="1" cy="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4" name="Line 228"/>
                <p:cNvSpPr>
                  <a:spLocks noChangeShapeType="1"/>
                </p:cNvSpPr>
                <p:nvPr/>
              </p:nvSpPr>
              <p:spPr bwMode="auto">
                <a:xfrm>
                  <a:off x="2582" y="2053"/>
                  <a:ext cx="5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5" name="Line 229"/>
                <p:cNvSpPr>
                  <a:spLocks noChangeShapeType="1"/>
                </p:cNvSpPr>
                <p:nvPr/>
              </p:nvSpPr>
              <p:spPr bwMode="auto">
                <a:xfrm>
                  <a:off x="2578" y="2058"/>
                  <a:ext cx="11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6" name="Line 230"/>
                <p:cNvSpPr>
                  <a:spLocks noChangeShapeType="1"/>
                </p:cNvSpPr>
                <p:nvPr/>
              </p:nvSpPr>
              <p:spPr bwMode="auto">
                <a:xfrm flipV="1">
                  <a:off x="2582" y="2061"/>
                  <a:ext cx="7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7" name="Line 231"/>
                <p:cNvSpPr>
                  <a:spLocks noChangeShapeType="1"/>
                </p:cNvSpPr>
                <p:nvPr/>
              </p:nvSpPr>
              <p:spPr bwMode="auto">
                <a:xfrm flipH="1">
                  <a:off x="2595" y="2058"/>
                  <a:ext cx="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8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2594" y="2061"/>
                  <a:ext cx="13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9" name="Line 233"/>
                <p:cNvSpPr>
                  <a:spLocks noChangeShapeType="1"/>
                </p:cNvSpPr>
                <p:nvPr/>
              </p:nvSpPr>
              <p:spPr bwMode="auto">
                <a:xfrm flipH="1" flipV="1">
                  <a:off x="2595" y="2063"/>
                  <a:ext cx="8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0" name="Line 234"/>
                <p:cNvSpPr>
                  <a:spLocks noChangeShapeType="1"/>
                </p:cNvSpPr>
                <p:nvPr/>
              </p:nvSpPr>
              <p:spPr bwMode="auto">
                <a:xfrm>
                  <a:off x="2620" y="2063"/>
                  <a:ext cx="7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1" name="Line 235"/>
                <p:cNvSpPr>
                  <a:spLocks noChangeShapeType="1"/>
                </p:cNvSpPr>
                <p:nvPr/>
              </p:nvSpPr>
              <p:spPr bwMode="auto">
                <a:xfrm flipH="1">
                  <a:off x="2635" y="2051"/>
                  <a:ext cx="3" cy="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2" name="Freeform 236"/>
                <p:cNvSpPr>
                  <a:spLocks/>
                </p:cNvSpPr>
                <p:nvPr/>
              </p:nvSpPr>
              <p:spPr bwMode="auto">
                <a:xfrm>
                  <a:off x="2625" y="2058"/>
                  <a:ext cx="13" cy="1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45" y="0"/>
                    </a:cxn>
                    <a:cxn ang="0">
                      <a:pos x="56" y="3"/>
                    </a:cxn>
                    <a:cxn ang="0">
                      <a:pos x="63" y="11"/>
                    </a:cxn>
                    <a:cxn ang="0">
                      <a:pos x="66" y="19"/>
                    </a:cxn>
                    <a:cxn ang="0">
                      <a:pos x="68" y="29"/>
                    </a:cxn>
                    <a:cxn ang="0">
                      <a:pos x="65" y="41"/>
                    </a:cxn>
                    <a:cxn ang="0">
                      <a:pos x="58" y="50"/>
                    </a:cxn>
                    <a:cxn ang="0">
                      <a:pos x="47" y="56"/>
                    </a:cxn>
                    <a:cxn ang="0">
                      <a:pos x="38" y="58"/>
                    </a:cxn>
                    <a:cxn ang="0">
                      <a:pos x="25" y="58"/>
                    </a:cxn>
                    <a:cxn ang="0">
                      <a:pos x="14" y="56"/>
                    </a:cxn>
                    <a:cxn ang="0">
                      <a:pos x="7" y="49"/>
                    </a:cxn>
                    <a:cxn ang="0">
                      <a:pos x="4" y="41"/>
                    </a:cxn>
                    <a:cxn ang="0">
                      <a:pos x="0" y="29"/>
                    </a:cxn>
                    <a:cxn ang="0">
                      <a:pos x="5" y="18"/>
                    </a:cxn>
                    <a:cxn ang="0">
                      <a:pos x="12" y="11"/>
                    </a:cxn>
                    <a:cxn ang="0">
                      <a:pos x="21" y="3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68" h="58">
                      <a:moveTo>
                        <a:pt x="32" y="0"/>
                      </a:moveTo>
                      <a:lnTo>
                        <a:pt x="45" y="0"/>
                      </a:lnTo>
                      <a:lnTo>
                        <a:pt x="56" y="3"/>
                      </a:lnTo>
                      <a:lnTo>
                        <a:pt x="63" y="11"/>
                      </a:lnTo>
                      <a:lnTo>
                        <a:pt x="66" y="19"/>
                      </a:lnTo>
                      <a:lnTo>
                        <a:pt x="68" y="29"/>
                      </a:lnTo>
                      <a:lnTo>
                        <a:pt x="65" y="41"/>
                      </a:lnTo>
                      <a:lnTo>
                        <a:pt x="58" y="50"/>
                      </a:lnTo>
                      <a:lnTo>
                        <a:pt x="47" y="56"/>
                      </a:lnTo>
                      <a:lnTo>
                        <a:pt x="38" y="58"/>
                      </a:lnTo>
                      <a:lnTo>
                        <a:pt x="25" y="58"/>
                      </a:lnTo>
                      <a:lnTo>
                        <a:pt x="14" y="56"/>
                      </a:lnTo>
                      <a:lnTo>
                        <a:pt x="7" y="49"/>
                      </a:lnTo>
                      <a:lnTo>
                        <a:pt x="4" y="41"/>
                      </a:lnTo>
                      <a:lnTo>
                        <a:pt x="0" y="29"/>
                      </a:lnTo>
                      <a:lnTo>
                        <a:pt x="5" y="18"/>
                      </a:lnTo>
                      <a:lnTo>
                        <a:pt x="12" y="11"/>
                      </a:lnTo>
                      <a:lnTo>
                        <a:pt x="21" y="3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3" name="Freeform 237"/>
                <p:cNvSpPr>
                  <a:spLocks/>
                </p:cNvSpPr>
                <p:nvPr/>
              </p:nvSpPr>
              <p:spPr bwMode="auto">
                <a:xfrm>
                  <a:off x="2586" y="2054"/>
                  <a:ext cx="12" cy="14"/>
                </a:xfrm>
                <a:custGeom>
                  <a:avLst/>
                  <a:gdLst/>
                  <a:ahLst/>
                  <a:cxnLst>
                    <a:cxn ang="0">
                      <a:pos x="4" y="23"/>
                    </a:cxn>
                    <a:cxn ang="0">
                      <a:pos x="8" y="12"/>
                    </a:cxn>
                    <a:cxn ang="0">
                      <a:pos x="17" y="5"/>
                    </a:cxn>
                    <a:cxn ang="0">
                      <a:pos x="27" y="0"/>
                    </a:cxn>
                    <a:cxn ang="0">
                      <a:pos x="37" y="0"/>
                    </a:cxn>
                    <a:cxn ang="0">
                      <a:pos x="45" y="5"/>
                    </a:cxn>
                    <a:cxn ang="0">
                      <a:pos x="52" y="12"/>
                    </a:cxn>
                    <a:cxn ang="0">
                      <a:pos x="59" y="23"/>
                    </a:cxn>
                    <a:cxn ang="0">
                      <a:pos x="59" y="36"/>
                    </a:cxn>
                    <a:cxn ang="0">
                      <a:pos x="59" y="48"/>
                    </a:cxn>
                    <a:cxn ang="0">
                      <a:pos x="52" y="57"/>
                    </a:cxn>
                    <a:cxn ang="0">
                      <a:pos x="43" y="66"/>
                    </a:cxn>
                    <a:cxn ang="0">
                      <a:pos x="34" y="69"/>
                    </a:cxn>
                    <a:cxn ang="0">
                      <a:pos x="23" y="69"/>
                    </a:cxn>
                    <a:cxn ang="0">
                      <a:pos x="14" y="66"/>
                    </a:cxn>
                    <a:cxn ang="0">
                      <a:pos x="6" y="57"/>
                    </a:cxn>
                    <a:cxn ang="0">
                      <a:pos x="2" y="48"/>
                    </a:cxn>
                    <a:cxn ang="0">
                      <a:pos x="0" y="36"/>
                    </a:cxn>
                    <a:cxn ang="0">
                      <a:pos x="4" y="23"/>
                    </a:cxn>
                  </a:cxnLst>
                  <a:rect l="0" t="0" r="r" b="b"/>
                  <a:pathLst>
                    <a:path w="59" h="69">
                      <a:moveTo>
                        <a:pt x="4" y="23"/>
                      </a:moveTo>
                      <a:lnTo>
                        <a:pt x="8" y="12"/>
                      </a:lnTo>
                      <a:lnTo>
                        <a:pt x="17" y="5"/>
                      </a:lnTo>
                      <a:lnTo>
                        <a:pt x="27" y="0"/>
                      </a:lnTo>
                      <a:lnTo>
                        <a:pt x="37" y="0"/>
                      </a:lnTo>
                      <a:lnTo>
                        <a:pt x="45" y="5"/>
                      </a:lnTo>
                      <a:lnTo>
                        <a:pt x="52" y="12"/>
                      </a:lnTo>
                      <a:lnTo>
                        <a:pt x="59" y="23"/>
                      </a:lnTo>
                      <a:lnTo>
                        <a:pt x="59" y="36"/>
                      </a:lnTo>
                      <a:lnTo>
                        <a:pt x="59" y="48"/>
                      </a:lnTo>
                      <a:lnTo>
                        <a:pt x="52" y="57"/>
                      </a:lnTo>
                      <a:lnTo>
                        <a:pt x="43" y="66"/>
                      </a:lnTo>
                      <a:lnTo>
                        <a:pt x="34" y="69"/>
                      </a:lnTo>
                      <a:lnTo>
                        <a:pt x="23" y="69"/>
                      </a:lnTo>
                      <a:lnTo>
                        <a:pt x="14" y="66"/>
                      </a:lnTo>
                      <a:lnTo>
                        <a:pt x="6" y="57"/>
                      </a:lnTo>
                      <a:lnTo>
                        <a:pt x="2" y="48"/>
                      </a:lnTo>
                      <a:lnTo>
                        <a:pt x="0" y="36"/>
                      </a:lnTo>
                      <a:lnTo>
                        <a:pt x="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4" name="Freeform 238"/>
                <p:cNvSpPr>
                  <a:spLocks/>
                </p:cNvSpPr>
                <p:nvPr/>
              </p:nvSpPr>
              <p:spPr bwMode="auto">
                <a:xfrm>
                  <a:off x="2538" y="2051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66" y="27"/>
                    </a:cxn>
                    <a:cxn ang="0">
                      <a:pos x="63" y="17"/>
                    </a:cxn>
                    <a:cxn ang="0">
                      <a:pos x="54" y="7"/>
                    </a:cxn>
                    <a:cxn ang="0">
                      <a:pos x="45" y="3"/>
                    </a:cxn>
                    <a:cxn ang="0">
                      <a:pos x="33" y="0"/>
                    </a:cxn>
                    <a:cxn ang="0">
                      <a:pos x="21" y="3"/>
                    </a:cxn>
                    <a:cxn ang="0">
                      <a:pos x="12" y="7"/>
                    </a:cxn>
                    <a:cxn ang="0">
                      <a:pos x="5" y="17"/>
                    </a:cxn>
                    <a:cxn ang="0">
                      <a:pos x="0" y="27"/>
                    </a:cxn>
                    <a:cxn ang="0">
                      <a:pos x="0" y="40"/>
                    </a:cxn>
                    <a:cxn ang="0">
                      <a:pos x="5" y="50"/>
                    </a:cxn>
                    <a:cxn ang="0">
                      <a:pos x="12" y="58"/>
                    </a:cxn>
                    <a:cxn ang="0">
                      <a:pos x="21" y="66"/>
                    </a:cxn>
                    <a:cxn ang="0">
                      <a:pos x="33" y="68"/>
                    </a:cxn>
                    <a:cxn ang="0">
                      <a:pos x="45" y="66"/>
                    </a:cxn>
                    <a:cxn ang="0">
                      <a:pos x="54" y="58"/>
                    </a:cxn>
                    <a:cxn ang="0">
                      <a:pos x="63" y="50"/>
                    </a:cxn>
                    <a:cxn ang="0">
                      <a:pos x="66" y="40"/>
                    </a:cxn>
                    <a:cxn ang="0">
                      <a:pos x="66" y="27"/>
                    </a:cxn>
                  </a:cxnLst>
                  <a:rect l="0" t="0" r="r" b="b"/>
                  <a:pathLst>
                    <a:path w="66" h="68">
                      <a:moveTo>
                        <a:pt x="66" y="27"/>
                      </a:moveTo>
                      <a:lnTo>
                        <a:pt x="63" y="17"/>
                      </a:lnTo>
                      <a:lnTo>
                        <a:pt x="54" y="7"/>
                      </a:lnTo>
                      <a:lnTo>
                        <a:pt x="45" y="3"/>
                      </a:lnTo>
                      <a:lnTo>
                        <a:pt x="33" y="0"/>
                      </a:lnTo>
                      <a:lnTo>
                        <a:pt x="21" y="3"/>
                      </a:lnTo>
                      <a:lnTo>
                        <a:pt x="12" y="7"/>
                      </a:lnTo>
                      <a:lnTo>
                        <a:pt x="5" y="17"/>
                      </a:lnTo>
                      <a:lnTo>
                        <a:pt x="0" y="27"/>
                      </a:lnTo>
                      <a:lnTo>
                        <a:pt x="0" y="40"/>
                      </a:lnTo>
                      <a:lnTo>
                        <a:pt x="5" y="50"/>
                      </a:lnTo>
                      <a:lnTo>
                        <a:pt x="12" y="58"/>
                      </a:lnTo>
                      <a:lnTo>
                        <a:pt x="21" y="66"/>
                      </a:lnTo>
                      <a:lnTo>
                        <a:pt x="33" y="68"/>
                      </a:lnTo>
                      <a:lnTo>
                        <a:pt x="45" y="66"/>
                      </a:lnTo>
                      <a:lnTo>
                        <a:pt x="54" y="58"/>
                      </a:lnTo>
                      <a:lnTo>
                        <a:pt x="63" y="50"/>
                      </a:lnTo>
                      <a:lnTo>
                        <a:pt x="66" y="40"/>
                      </a:lnTo>
                      <a:lnTo>
                        <a:pt x="66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5" name="Freeform 239"/>
                <p:cNvSpPr>
                  <a:spLocks/>
                </p:cNvSpPr>
                <p:nvPr/>
              </p:nvSpPr>
              <p:spPr bwMode="auto">
                <a:xfrm>
                  <a:off x="2490" y="2054"/>
                  <a:ext cx="12" cy="14"/>
                </a:xfrm>
                <a:custGeom>
                  <a:avLst/>
                  <a:gdLst/>
                  <a:ahLst/>
                  <a:cxnLst>
                    <a:cxn ang="0">
                      <a:pos x="54" y="23"/>
                    </a:cxn>
                    <a:cxn ang="0">
                      <a:pos x="50" y="12"/>
                    </a:cxn>
                    <a:cxn ang="0">
                      <a:pos x="41" y="5"/>
                    </a:cxn>
                    <a:cxn ang="0">
                      <a:pos x="32" y="0"/>
                    </a:cxn>
                    <a:cxn ang="0">
                      <a:pos x="24" y="0"/>
                    </a:cxn>
                    <a:cxn ang="0">
                      <a:pos x="14" y="5"/>
                    </a:cxn>
                    <a:cxn ang="0">
                      <a:pos x="6" y="12"/>
                    </a:cxn>
                    <a:cxn ang="0">
                      <a:pos x="0" y="23"/>
                    </a:cxn>
                    <a:cxn ang="0">
                      <a:pos x="0" y="36"/>
                    </a:cxn>
                    <a:cxn ang="0">
                      <a:pos x="0" y="48"/>
                    </a:cxn>
                    <a:cxn ang="0">
                      <a:pos x="7" y="57"/>
                    </a:cxn>
                    <a:cxn ang="0">
                      <a:pos x="14" y="66"/>
                    </a:cxn>
                    <a:cxn ang="0">
                      <a:pos x="25" y="69"/>
                    </a:cxn>
                    <a:cxn ang="0">
                      <a:pos x="34" y="69"/>
                    </a:cxn>
                    <a:cxn ang="0">
                      <a:pos x="45" y="66"/>
                    </a:cxn>
                    <a:cxn ang="0">
                      <a:pos x="51" y="57"/>
                    </a:cxn>
                    <a:cxn ang="0">
                      <a:pos x="54" y="48"/>
                    </a:cxn>
                    <a:cxn ang="0">
                      <a:pos x="57" y="36"/>
                    </a:cxn>
                    <a:cxn ang="0">
                      <a:pos x="54" y="23"/>
                    </a:cxn>
                  </a:cxnLst>
                  <a:rect l="0" t="0" r="r" b="b"/>
                  <a:pathLst>
                    <a:path w="57" h="69">
                      <a:moveTo>
                        <a:pt x="54" y="23"/>
                      </a:moveTo>
                      <a:lnTo>
                        <a:pt x="50" y="12"/>
                      </a:lnTo>
                      <a:lnTo>
                        <a:pt x="41" y="5"/>
                      </a:lnTo>
                      <a:lnTo>
                        <a:pt x="32" y="0"/>
                      </a:lnTo>
                      <a:lnTo>
                        <a:pt x="24" y="0"/>
                      </a:lnTo>
                      <a:lnTo>
                        <a:pt x="14" y="5"/>
                      </a:lnTo>
                      <a:lnTo>
                        <a:pt x="6" y="12"/>
                      </a:lnTo>
                      <a:lnTo>
                        <a:pt x="0" y="23"/>
                      </a:lnTo>
                      <a:lnTo>
                        <a:pt x="0" y="36"/>
                      </a:lnTo>
                      <a:lnTo>
                        <a:pt x="0" y="48"/>
                      </a:lnTo>
                      <a:lnTo>
                        <a:pt x="7" y="57"/>
                      </a:lnTo>
                      <a:lnTo>
                        <a:pt x="14" y="66"/>
                      </a:lnTo>
                      <a:lnTo>
                        <a:pt x="25" y="69"/>
                      </a:lnTo>
                      <a:lnTo>
                        <a:pt x="34" y="69"/>
                      </a:lnTo>
                      <a:lnTo>
                        <a:pt x="45" y="66"/>
                      </a:lnTo>
                      <a:lnTo>
                        <a:pt x="51" y="57"/>
                      </a:lnTo>
                      <a:lnTo>
                        <a:pt x="54" y="48"/>
                      </a:lnTo>
                      <a:lnTo>
                        <a:pt x="57" y="36"/>
                      </a:lnTo>
                      <a:lnTo>
                        <a:pt x="5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6" name="Freeform 240"/>
                <p:cNvSpPr>
                  <a:spLocks/>
                </p:cNvSpPr>
                <p:nvPr/>
              </p:nvSpPr>
              <p:spPr bwMode="auto">
                <a:xfrm>
                  <a:off x="2450" y="2058"/>
                  <a:ext cx="13" cy="11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24" y="0"/>
                    </a:cxn>
                    <a:cxn ang="0">
                      <a:pos x="15" y="3"/>
                    </a:cxn>
                    <a:cxn ang="0">
                      <a:pos x="8" y="11"/>
                    </a:cxn>
                    <a:cxn ang="0">
                      <a:pos x="3" y="19"/>
                    </a:cxn>
                    <a:cxn ang="0">
                      <a:pos x="0" y="29"/>
                    </a:cxn>
                    <a:cxn ang="0">
                      <a:pos x="5" y="41"/>
                    </a:cxn>
                    <a:cxn ang="0">
                      <a:pos x="12" y="50"/>
                    </a:cxn>
                    <a:cxn ang="0">
                      <a:pos x="23" y="56"/>
                    </a:cxn>
                    <a:cxn ang="0">
                      <a:pos x="32" y="58"/>
                    </a:cxn>
                    <a:cxn ang="0">
                      <a:pos x="43" y="58"/>
                    </a:cxn>
                    <a:cxn ang="0">
                      <a:pos x="54" y="56"/>
                    </a:cxn>
                    <a:cxn ang="0">
                      <a:pos x="63" y="49"/>
                    </a:cxn>
                    <a:cxn ang="0">
                      <a:pos x="65" y="41"/>
                    </a:cxn>
                    <a:cxn ang="0">
                      <a:pos x="68" y="29"/>
                    </a:cxn>
                    <a:cxn ang="0">
                      <a:pos x="64" y="18"/>
                    </a:cxn>
                    <a:cxn ang="0">
                      <a:pos x="57" y="11"/>
                    </a:cxn>
                    <a:cxn ang="0">
                      <a:pos x="48" y="3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68" h="58">
                      <a:moveTo>
                        <a:pt x="37" y="0"/>
                      </a:moveTo>
                      <a:lnTo>
                        <a:pt x="24" y="0"/>
                      </a:lnTo>
                      <a:lnTo>
                        <a:pt x="15" y="3"/>
                      </a:lnTo>
                      <a:lnTo>
                        <a:pt x="8" y="11"/>
                      </a:lnTo>
                      <a:lnTo>
                        <a:pt x="3" y="19"/>
                      </a:lnTo>
                      <a:lnTo>
                        <a:pt x="0" y="29"/>
                      </a:lnTo>
                      <a:lnTo>
                        <a:pt x="5" y="41"/>
                      </a:lnTo>
                      <a:lnTo>
                        <a:pt x="12" y="50"/>
                      </a:lnTo>
                      <a:lnTo>
                        <a:pt x="23" y="56"/>
                      </a:lnTo>
                      <a:lnTo>
                        <a:pt x="32" y="58"/>
                      </a:lnTo>
                      <a:lnTo>
                        <a:pt x="43" y="58"/>
                      </a:lnTo>
                      <a:lnTo>
                        <a:pt x="54" y="56"/>
                      </a:lnTo>
                      <a:lnTo>
                        <a:pt x="63" y="49"/>
                      </a:lnTo>
                      <a:lnTo>
                        <a:pt x="65" y="41"/>
                      </a:lnTo>
                      <a:lnTo>
                        <a:pt x="68" y="29"/>
                      </a:lnTo>
                      <a:lnTo>
                        <a:pt x="64" y="18"/>
                      </a:lnTo>
                      <a:lnTo>
                        <a:pt x="57" y="11"/>
                      </a:lnTo>
                      <a:lnTo>
                        <a:pt x="48" y="3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7" name="Freeform 241"/>
                <p:cNvSpPr>
                  <a:spLocks/>
                </p:cNvSpPr>
                <p:nvPr/>
              </p:nvSpPr>
              <p:spPr bwMode="auto">
                <a:xfrm>
                  <a:off x="2460" y="2287"/>
                  <a:ext cx="167" cy="65"/>
                </a:xfrm>
                <a:custGeom>
                  <a:avLst/>
                  <a:gdLst/>
                  <a:ahLst/>
                  <a:cxnLst>
                    <a:cxn ang="0">
                      <a:pos x="419" y="21"/>
                    </a:cxn>
                    <a:cxn ang="0">
                      <a:pos x="427" y="65"/>
                    </a:cxn>
                    <a:cxn ang="0">
                      <a:pos x="442" y="108"/>
                    </a:cxn>
                    <a:cxn ang="0">
                      <a:pos x="464" y="146"/>
                    </a:cxn>
                    <a:cxn ang="0">
                      <a:pos x="492" y="180"/>
                    </a:cxn>
                    <a:cxn ang="0">
                      <a:pos x="527" y="210"/>
                    </a:cxn>
                    <a:cxn ang="0">
                      <a:pos x="564" y="231"/>
                    </a:cxn>
                    <a:cxn ang="0">
                      <a:pos x="607" y="248"/>
                    </a:cxn>
                    <a:cxn ang="0">
                      <a:pos x="649" y="256"/>
                    </a:cxn>
                    <a:cxn ang="0">
                      <a:pos x="693" y="256"/>
                    </a:cxn>
                    <a:cxn ang="0">
                      <a:pos x="738" y="248"/>
                    </a:cxn>
                    <a:cxn ang="0">
                      <a:pos x="781" y="231"/>
                    </a:cxn>
                    <a:cxn ang="0">
                      <a:pos x="819" y="210"/>
                    </a:cxn>
                    <a:cxn ang="0">
                      <a:pos x="809" y="218"/>
                    </a:cxn>
                    <a:cxn ang="0">
                      <a:pos x="750" y="253"/>
                    </a:cxn>
                    <a:cxn ang="0">
                      <a:pos x="673" y="285"/>
                    </a:cxn>
                    <a:cxn ang="0">
                      <a:pos x="591" y="307"/>
                    </a:cxn>
                    <a:cxn ang="0">
                      <a:pos x="506" y="321"/>
                    </a:cxn>
                    <a:cxn ang="0">
                      <a:pos x="417" y="326"/>
                    </a:cxn>
                    <a:cxn ang="0">
                      <a:pos x="328" y="321"/>
                    </a:cxn>
                    <a:cxn ang="0">
                      <a:pos x="242" y="307"/>
                    </a:cxn>
                    <a:cxn ang="0">
                      <a:pos x="163" y="285"/>
                    </a:cxn>
                    <a:cxn ang="0">
                      <a:pos x="86" y="253"/>
                    </a:cxn>
                    <a:cxn ang="0">
                      <a:pos x="26" y="218"/>
                    </a:cxn>
                    <a:cxn ang="0">
                      <a:pos x="17" y="210"/>
                    </a:cxn>
                    <a:cxn ang="0">
                      <a:pos x="36" y="222"/>
                    </a:cxn>
                    <a:cxn ang="0">
                      <a:pos x="74" y="243"/>
                    </a:cxn>
                    <a:cxn ang="0">
                      <a:pos x="95" y="248"/>
                    </a:cxn>
                    <a:cxn ang="0">
                      <a:pos x="138" y="255"/>
                    </a:cxn>
                    <a:cxn ang="0">
                      <a:pos x="164" y="256"/>
                    </a:cxn>
                    <a:cxn ang="0">
                      <a:pos x="195" y="255"/>
                    </a:cxn>
                    <a:cxn ang="0">
                      <a:pos x="230" y="248"/>
                    </a:cxn>
                    <a:cxn ang="0">
                      <a:pos x="272" y="231"/>
                    </a:cxn>
                    <a:cxn ang="0">
                      <a:pos x="306" y="211"/>
                    </a:cxn>
                    <a:cxn ang="0">
                      <a:pos x="343" y="180"/>
                    </a:cxn>
                    <a:cxn ang="0">
                      <a:pos x="363" y="159"/>
                    </a:cxn>
                    <a:cxn ang="0">
                      <a:pos x="383" y="127"/>
                    </a:cxn>
                    <a:cxn ang="0">
                      <a:pos x="402" y="87"/>
                    </a:cxn>
                    <a:cxn ang="0">
                      <a:pos x="414" y="44"/>
                    </a:cxn>
                    <a:cxn ang="0">
                      <a:pos x="417" y="0"/>
                    </a:cxn>
                  </a:cxnLst>
                  <a:rect l="0" t="0" r="r" b="b"/>
                  <a:pathLst>
                    <a:path w="835" h="326">
                      <a:moveTo>
                        <a:pt x="417" y="0"/>
                      </a:moveTo>
                      <a:lnTo>
                        <a:pt x="419" y="21"/>
                      </a:lnTo>
                      <a:lnTo>
                        <a:pt x="421" y="44"/>
                      </a:lnTo>
                      <a:lnTo>
                        <a:pt x="427" y="65"/>
                      </a:lnTo>
                      <a:lnTo>
                        <a:pt x="433" y="87"/>
                      </a:lnTo>
                      <a:lnTo>
                        <a:pt x="442" y="108"/>
                      </a:lnTo>
                      <a:lnTo>
                        <a:pt x="452" y="127"/>
                      </a:lnTo>
                      <a:lnTo>
                        <a:pt x="464" y="146"/>
                      </a:lnTo>
                      <a:lnTo>
                        <a:pt x="478" y="166"/>
                      </a:lnTo>
                      <a:lnTo>
                        <a:pt x="492" y="180"/>
                      </a:lnTo>
                      <a:lnTo>
                        <a:pt x="507" y="195"/>
                      </a:lnTo>
                      <a:lnTo>
                        <a:pt x="527" y="210"/>
                      </a:lnTo>
                      <a:lnTo>
                        <a:pt x="546" y="222"/>
                      </a:lnTo>
                      <a:lnTo>
                        <a:pt x="564" y="231"/>
                      </a:lnTo>
                      <a:lnTo>
                        <a:pt x="584" y="243"/>
                      </a:lnTo>
                      <a:lnTo>
                        <a:pt x="607" y="248"/>
                      </a:lnTo>
                      <a:lnTo>
                        <a:pt x="628" y="253"/>
                      </a:lnTo>
                      <a:lnTo>
                        <a:pt x="649" y="256"/>
                      </a:lnTo>
                      <a:lnTo>
                        <a:pt x="673" y="256"/>
                      </a:lnTo>
                      <a:lnTo>
                        <a:pt x="693" y="256"/>
                      </a:lnTo>
                      <a:lnTo>
                        <a:pt x="717" y="253"/>
                      </a:lnTo>
                      <a:lnTo>
                        <a:pt x="738" y="248"/>
                      </a:lnTo>
                      <a:lnTo>
                        <a:pt x="759" y="243"/>
                      </a:lnTo>
                      <a:lnTo>
                        <a:pt x="781" y="231"/>
                      </a:lnTo>
                      <a:lnTo>
                        <a:pt x="800" y="222"/>
                      </a:lnTo>
                      <a:lnTo>
                        <a:pt x="819" y="210"/>
                      </a:lnTo>
                      <a:lnTo>
                        <a:pt x="835" y="195"/>
                      </a:lnTo>
                      <a:lnTo>
                        <a:pt x="809" y="218"/>
                      </a:lnTo>
                      <a:lnTo>
                        <a:pt x="778" y="237"/>
                      </a:lnTo>
                      <a:lnTo>
                        <a:pt x="750" y="253"/>
                      </a:lnTo>
                      <a:lnTo>
                        <a:pt x="710" y="270"/>
                      </a:lnTo>
                      <a:lnTo>
                        <a:pt x="673" y="285"/>
                      </a:lnTo>
                      <a:lnTo>
                        <a:pt x="633" y="297"/>
                      </a:lnTo>
                      <a:lnTo>
                        <a:pt x="591" y="307"/>
                      </a:lnTo>
                      <a:lnTo>
                        <a:pt x="550" y="315"/>
                      </a:lnTo>
                      <a:lnTo>
                        <a:pt x="506" y="321"/>
                      </a:lnTo>
                      <a:lnTo>
                        <a:pt x="462" y="326"/>
                      </a:lnTo>
                      <a:lnTo>
                        <a:pt x="417" y="326"/>
                      </a:lnTo>
                      <a:lnTo>
                        <a:pt x="374" y="326"/>
                      </a:lnTo>
                      <a:lnTo>
                        <a:pt x="328" y="321"/>
                      </a:lnTo>
                      <a:lnTo>
                        <a:pt x="285" y="315"/>
                      </a:lnTo>
                      <a:lnTo>
                        <a:pt x="242" y="307"/>
                      </a:lnTo>
                      <a:lnTo>
                        <a:pt x="201" y="297"/>
                      </a:lnTo>
                      <a:lnTo>
                        <a:pt x="163" y="285"/>
                      </a:lnTo>
                      <a:lnTo>
                        <a:pt x="124" y="270"/>
                      </a:lnTo>
                      <a:lnTo>
                        <a:pt x="86" y="253"/>
                      </a:lnTo>
                      <a:lnTo>
                        <a:pt x="59" y="237"/>
                      </a:lnTo>
                      <a:lnTo>
                        <a:pt x="26" y="218"/>
                      </a:lnTo>
                      <a:lnTo>
                        <a:pt x="0" y="195"/>
                      </a:lnTo>
                      <a:lnTo>
                        <a:pt x="17" y="210"/>
                      </a:lnTo>
                      <a:lnTo>
                        <a:pt x="23" y="213"/>
                      </a:lnTo>
                      <a:lnTo>
                        <a:pt x="36" y="222"/>
                      </a:lnTo>
                      <a:lnTo>
                        <a:pt x="55" y="231"/>
                      </a:lnTo>
                      <a:lnTo>
                        <a:pt x="74" y="243"/>
                      </a:lnTo>
                      <a:lnTo>
                        <a:pt x="80" y="244"/>
                      </a:lnTo>
                      <a:lnTo>
                        <a:pt x="95" y="248"/>
                      </a:lnTo>
                      <a:lnTo>
                        <a:pt x="119" y="253"/>
                      </a:lnTo>
                      <a:lnTo>
                        <a:pt x="138" y="255"/>
                      </a:lnTo>
                      <a:lnTo>
                        <a:pt x="144" y="256"/>
                      </a:lnTo>
                      <a:lnTo>
                        <a:pt x="164" y="256"/>
                      </a:lnTo>
                      <a:lnTo>
                        <a:pt x="182" y="256"/>
                      </a:lnTo>
                      <a:lnTo>
                        <a:pt x="195" y="255"/>
                      </a:lnTo>
                      <a:lnTo>
                        <a:pt x="207" y="253"/>
                      </a:lnTo>
                      <a:lnTo>
                        <a:pt x="230" y="248"/>
                      </a:lnTo>
                      <a:lnTo>
                        <a:pt x="249" y="243"/>
                      </a:lnTo>
                      <a:lnTo>
                        <a:pt x="272" y="231"/>
                      </a:lnTo>
                      <a:lnTo>
                        <a:pt x="291" y="222"/>
                      </a:lnTo>
                      <a:lnTo>
                        <a:pt x="306" y="211"/>
                      </a:lnTo>
                      <a:lnTo>
                        <a:pt x="326" y="195"/>
                      </a:lnTo>
                      <a:lnTo>
                        <a:pt x="343" y="180"/>
                      </a:lnTo>
                      <a:lnTo>
                        <a:pt x="358" y="166"/>
                      </a:lnTo>
                      <a:lnTo>
                        <a:pt x="363" y="159"/>
                      </a:lnTo>
                      <a:lnTo>
                        <a:pt x="370" y="146"/>
                      </a:lnTo>
                      <a:lnTo>
                        <a:pt x="383" y="127"/>
                      </a:lnTo>
                      <a:lnTo>
                        <a:pt x="394" y="108"/>
                      </a:lnTo>
                      <a:lnTo>
                        <a:pt x="402" y="87"/>
                      </a:lnTo>
                      <a:lnTo>
                        <a:pt x="409" y="65"/>
                      </a:lnTo>
                      <a:lnTo>
                        <a:pt x="414" y="44"/>
                      </a:lnTo>
                      <a:lnTo>
                        <a:pt x="416" y="21"/>
                      </a:lnTo>
                      <a:lnTo>
                        <a:pt x="41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8" name="Freeform 242"/>
                <p:cNvSpPr>
                  <a:spLocks/>
                </p:cNvSpPr>
                <p:nvPr/>
              </p:nvSpPr>
              <p:spPr bwMode="auto">
                <a:xfrm>
                  <a:off x="2544" y="2102"/>
                  <a:ext cx="102" cy="128"/>
                </a:xfrm>
                <a:custGeom>
                  <a:avLst/>
                  <a:gdLst/>
                  <a:ahLst/>
                  <a:cxnLst>
                    <a:cxn ang="0">
                      <a:pos x="0" y="541"/>
                    </a:cxn>
                    <a:cxn ang="0">
                      <a:pos x="0" y="0"/>
                    </a:cxn>
                    <a:cxn ang="0">
                      <a:pos x="509" y="0"/>
                    </a:cxn>
                    <a:cxn ang="0">
                      <a:pos x="509" y="541"/>
                    </a:cxn>
                    <a:cxn ang="0">
                      <a:pos x="263" y="644"/>
                    </a:cxn>
                    <a:cxn ang="0">
                      <a:pos x="0" y="541"/>
                    </a:cxn>
                  </a:cxnLst>
                  <a:rect l="0" t="0" r="r" b="b"/>
                  <a:pathLst>
                    <a:path w="509" h="644">
                      <a:moveTo>
                        <a:pt x="0" y="541"/>
                      </a:moveTo>
                      <a:lnTo>
                        <a:pt x="0" y="0"/>
                      </a:lnTo>
                      <a:lnTo>
                        <a:pt x="509" y="0"/>
                      </a:lnTo>
                      <a:lnTo>
                        <a:pt x="509" y="541"/>
                      </a:lnTo>
                      <a:lnTo>
                        <a:pt x="263" y="644"/>
                      </a:lnTo>
                      <a:lnTo>
                        <a:pt x="0" y="54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9" name="Freeform 243"/>
                <p:cNvSpPr>
                  <a:spLocks/>
                </p:cNvSpPr>
                <p:nvPr/>
              </p:nvSpPr>
              <p:spPr bwMode="auto">
                <a:xfrm>
                  <a:off x="2442" y="2102"/>
                  <a:ext cx="102" cy="126"/>
                </a:xfrm>
                <a:custGeom>
                  <a:avLst/>
                  <a:gdLst/>
                  <a:ahLst/>
                  <a:cxnLst>
                    <a:cxn ang="0">
                      <a:pos x="509" y="541"/>
                    </a:cxn>
                    <a:cxn ang="0">
                      <a:pos x="256" y="634"/>
                    </a:cxn>
                    <a:cxn ang="0">
                      <a:pos x="0" y="541"/>
                    </a:cxn>
                    <a:cxn ang="0">
                      <a:pos x="0" y="0"/>
                    </a:cxn>
                    <a:cxn ang="0">
                      <a:pos x="509" y="0"/>
                    </a:cxn>
                    <a:cxn ang="0">
                      <a:pos x="509" y="541"/>
                    </a:cxn>
                  </a:cxnLst>
                  <a:rect l="0" t="0" r="r" b="b"/>
                  <a:pathLst>
                    <a:path w="509" h="634">
                      <a:moveTo>
                        <a:pt x="509" y="541"/>
                      </a:moveTo>
                      <a:lnTo>
                        <a:pt x="256" y="634"/>
                      </a:lnTo>
                      <a:lnTo>
                        <a:pt x="0" y="541"/>
                      </a:lnTo>
                      <a:lnTo>
                        <a:pt x="0" y="0"/>
                      </a:lnTo>
                      <a:lnTo>
                        <a:pt x="509" y="0"/>
                      </a:lnTo>
                      <a:lnTo>
                        <a:pt x="509" y="54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0" name="Freeform 244"/>
                <p:cNvSpPr>
                  <a:spLocks/>
                </p:cNvSpPr>
                <p:nvPr/>
              </p:nvSpPr>
              <p:spPr bwMode="auto">
                <a:xfrm>
                  <a:off x="2570" y="2153"/>
                  <a:ext cx="32" cy="26"/>
                </a:xfrm>
                <a:custGeom>
                  <a:avLst/>
                  <a:gdLst/>
                  <a:ahLst/>
                  <a:cxnLst>
                    <a:cxn ang="0">
                      <a:pos x="142" y="7"/>
                    </a:cxn>
                    <a:cxn ang="0">
                      <a:pos x="125" y="12"/>
                    </a:cxn>
                    <a:cxn ang="0">
                      <a:pos x="101" y="10"/>
                    </a:cxn>
                    <a:cxn ang="0">
                      <a:pos x="80" y="12"/>
                    </a:cxn>
                    <a:cxn ang="0">
                      <a:pos x="67" y="23"/>
                    </a:cxn>
                    <a:cxn ang="0">
                      <a:pos x="59" y="42"/>
                    </a:cxn>
                    <a:cxn ang="0">
                      <a:pos x="47" y="47"/>
                    </a:cxn>
                    <a:cxn ang="0">
                      <a:pos x="29" y="51"/>
                    </a:cxn>
                    <a:cxn ang="0">
                      <a:pos x="17" y="57"/>
                    </a:cxn>
                    <a:cxn ang="0">
                      <a:pos x="17" y="64"/>
                    </a:cxn>
                    <a:cxn ang="0">
                      <a:pos x="21" y="67"/>
                    </a:cxn>
                    <a:cxn ang="0">
                      <a:pos x="17" y="77"/>
                    </a:cxn>
                    <a:cxn ang="0">
                      <a:pos x="34" y="72"/>
                    </a:cxn>
                    <a:cxn ang="0">
                      <a:pos x="41" y="80"/>
                    </a:cxn>
                    <a:cxn ang="0">
                      <a:pos x="50" y="87"/>
                    </a:cxn>
                    <a:cxn ang="0">
                      <a:pos x="50" y="76"/>
                    </a:cxn>
                    <a:cxn ang="0">
                      <a:pos x="59" y="76"/>
                    </a:cxn>
                    <a:cxn ang="0">
                      <a:pos x="71" y="82"/>
                    </a:cxn>
                    <a:cxn ang="0">
                      <a:pos x="69" y="93"/>
                    </a:cxn>
                    <a:cxn ang="0">
                      <a:pos x="50" y="97"/>
                    </a:cxn>
                    <a:cxn ang="0">
                      <a:pos x="29" y="93"/>
                    </a:cxn>
                    <a:cxn ang="0">
                      <a:pos x="9" y="93"/>
                    </a:cxn>
                    <a:cxn ang="0">
                      <a:pos x="0" y="103"/>
                    </a:cxn>
                    <a:cxn ang="0">
                      <a:pos x="5" y="117"/>
                    </a:cxn>
                    <a:cxn ang="0">
                      <a:pos x="12" y="120"/>
                    </a:cxn>
                    <a:cxn ang="0">
                      <a:pos x="21" y="126"/>
                    </a:cxn>
                    <a:cxn ang="0">
                      <a:pos x="34" y="125"/>
                    </a:cxn>
                    <a:cxn ang="0">
                      <a:pos x="49" y="128"/>
                    </a:cxn>
                    <a:cxn ang="0">
                      <a:pos x="67" y="125"/>
                    </a:cxn>
                    <a:cxn ang="0">
                      <a:pos x="84" y="116"/>
                    </a:cxn>
                    <a:cxn ang="0">
                      <a:pos x="88" y="126"/>
                    </a:cxn>
                    <a:cxn ang="0">
                      <a:pos x="99" y="115"/>
                    </a:cxn>
                    <a:cxn ang="0">
                      <a:pos x="114" y="112"/>
                    </a:cxn>
                    <a:cxn ang="0">
                      <a:pos x="117" y="102"/>
                    </a:cxn>
                    <a:cxn ang="0">
                      <a:pos x="107" y="95"/>
                    </a:cxn>
                    <a:cxn ang="0">
                      <a:pos x="106" y="86"/>
                    </a:cxn>
                    <a:cxn ang="0">
                      <a:pos x="112" y="64"/>
                    </a:cxn>
                    <a:cxn ang="0">
                      <a:pos x="144" y="61"/>
                    </a:cxn>
                    <a:cxn ang="0">
                      <a:pos x="162" y="44"/>
                    </a:cxn>
                  </a:cxnLst>
                  <a:rect l="0" t="0" r="r" b="b"/>
                  <a:pathLst>
                    <a:path w="162" h="128">
                      <a:moveTo>
                        <a:pt x="144" y="0"/>
                      </a:moveTo>
                      <a:lnTo>
                        <a:pt x="142" y="7"/>
                      </a:lnTo>
                      <a:lnTo>
                        <a:pt x="135" y="12"/>
                      </a:lnTo>
                      <a:lnTo>
                        <a:pt x="125" y="12"/>
                      </a:lnTo>
                      <a:lnTo>
                        <a:pt x="114" y="12"/>
                      </a:lnTo>
                      <a:lnTo>
                        <a:pt x="101" y="10"/>
                      </a:lnTo>
                      <a:lnTo>
                        <a:pt x="90" y="10"/>
                      </a:lnTo>
                      <a:lnTo>
                        <a:pt x="80" y="12"/>
                      </a:lnTo>
                      <a:lnTo>
                        <a:pt x="74" y="15"/>
                      </a:lnTo>
                      <a:lnTo>
                        <a:pt x="67" y="23"/>
                      </a:lnTo>
                      <a:lnTo>
                        <a:pt x="61" y="34"/>
                      </a:lnTo>
                      <a:lnTo>
                        <a:pt x="59" y="42"/>
                      </a:lnTo>
                      <a:lnTo>
                        <a:pt x="55" y="43"/>
                      </a:lnTo>
                      <a:lnTo>
                        <a:pt x="47" y="47"/>
                      </a:lnTo>
                      <a:lnTo>
                        <a:pt x="34" y="48"/>
                      </a:lnTo>
                      <a:lnTo>
                        <a:pt x="29" y="51"/>
                      </a:lnTo>
                      <a:lnTo>
                        <a:pt x="21" y="56"/>
                      </a:lnTo>
                      <a:lnTo>
                        <a:pt x="17" y="57"/>
                      </a:lnTo>
                      <a:lnTo>
                        <a:pt x="12" y="64"/>
                      </a:lnTo>
                      <a:lnTo>
                        <a:pt x="17" y="64"/>
                      </a:lnTo>
                      <a:lnTo>
                        <a:pt x="25" y="64"/>
                      </a:lnTo>
                      <a:lnTo>
                        <a:pt x="21" y="67"/>
                      </a:lnTo>
                      <a:lnTo>
                        <a:pt x="17" y="72"/>
                      </a:lnTo>
                      <a:lnTo>
                        <a:pt x="17" y="77"/>
                      </a:lnTo>
                      <a:lnTo>
                        <a:pt x="25" y="75"/>
                      </a:lnTo>
                      <a:lnTo>
                        <a:pt x="34" y="72"/>
                      </a:lnTo>
                      <a:lnTo>
                        <a:pt x="38" y="72"/>
                      </a:lnTo>
                      <a:lnTo>
                        <a:pt x="41" y="80"/>
                      </a:lnTo>
                      <a:lnTo>
                        <a:pt x="47" y="84"/>
                      </a:lnTo>
                      <a:lnTo>
                        <a:pt x="50" y="87"/>
                      </a:lnTo>
                      <a:lnTo>
                        <a:pt x="50" y="80"/>
                      </a:lnTo>
                      <a:lnTo>
                        <a:pt x="50" y="76"/>
                      </a:lnTo>
                      <a:lnTo>
                        <a:pt x="56" y="72"/>
                      </a:lnTo>
                      <a:lnTo>
                        <a:pt x="59" y="76"/>
                      </a:lnTo>
                      <a:lnTo>
                        <a:pt x="61" y="80"/>
                      </a:lnTo>
                      <a:lnTo>
                        <a:pt x="71" y="82"/>
                      </a:lnTo>
                      <a:lnTo>
                        <a:pt x="74" y="87"/>
                      </a:lnTo>
                      <a:lnTo>
                        <a:pt x="69" y="93"/>
                      </a:lnTo>
                      <a:lnTo>
                        <a:pt x="59" y="95"/>
                      </a:lnTo>
                      <a:lnTo>
                        <a:pt x="50" y="97"/>
                      </a:lnTo>
                      <a:lnTo>
                        <a:pt x="41" y="100"/>
                      </a:lnTo>
                      <a:lnTo>
                        <a:pt x="29" y="93"/>
                      </a:lnTo>
                      <a:lnTo>
                        <a:pt x="17" y="90"/>
                      </a:lnTo>
                      <a:lnTo>
                        <a:pt x="9" y="93"/>
                      </a:lnTo>
                      <a:lnTo>
                        <a:pt x="4" y="97"/>
                      </a:lnTo>
                      <a:lnTo>
                        <a:pt x="0" y="103"/>
                      </a:lnTo>
                      <a:lnTo>
                        <a:pt x="0" y="110"/>
                      </a:lnTo>
                      <a:lnTo>
                        <a:pt x="5" y="117"/>
                      </a:lnTo>
                      <a:lnTo>
                        <a:pt x="9" y="120"/>
                      </a:lnTo>
                      <a:lnTo>
                        <a:pt x="12" y="120"/>
                      </a:lnTo>
                      <a:lnTo>
                        <a:pt x="14" y="125"/>
                      </a:lnTo>
                      <a:lnTo>
                        <a:pt x="21" y="126"/>
                      </a:lnTo>
                      <a:lnTo>
                        <a:pt x="30" y="126"/>
                      </a:lnTo>
                      <a:lnTo>
                        <a:pt x="34" y="125"/>
                      </a:lnTo>
                      <a:lnTo>
                        <a:pt x="35" y="126"/>
                      </a:lnTo>
                      <a:lnTo>
                        <a:pt x="49" y="128"/>
                      </a:lnTo>
                      <a:lnTo>
                        <a:pt x="59" y="126"/>
                      </a:lnTo>
                      <a:lnTo>
                        <a:pt x="67" y="125"/>
                      </a:lnTo>
                      <a:lnTo>
                        <a:pt x="75" y="117"/>
                      </a:lnTo>
                      <a:lnTo>
                        <a:pt x="84" y="116"/>
                      </a:lnTo>
                      <a:lnTo>
                        <a:pt x="85" y="120"/>
                      </a:lnTo>
                      <a:lnTo>
                        <a:pt x="88" y="126"/>
                      </a:lnTo>
                      <a:lnTo>
                        <a:pt x="92" y="120"/>
                      </a:lnTo>
                      <a:lnTo>
                        <a:pt x="99" y="115"/>
                      </a:lnTo>
                      <a:lnTo>
                        <a:pt x="107" y="114"/>
                      </a:lnTo>
                      <a:lnTo>
                        <a:pt x="114" y="112"/>
                      </a:lnTo>
                      <a:lnTo>
                        <a:pt x="117" y="109"/>
                      </a:lnTo>
                      <a:lnTo>
                        <a:pt x="117" y="102"/>
                      </a:lnTo>
                      <a:lnTo>
                        <a:pt x="114" y="100"/>
                      </a:lnTo>
                      <a:lnTo>
                        <a:pt x="107" y="95"/>
                      </a:lnTo>
                      <a:lnTo>
                        <a:pt x="105" y="90"/>
                      </a:lnTo>
                      <a:lnTo>
                        <a:pt x="106" y="86"/>
                      </a:lnTo>
                      <a:lnTo>
                        <a:pt x="111" y="67"/>
                      </a:lnTo>
                      <a:lnTo>
                        <a:pt x="112" y="64"/>
                      </a:lnTo>
                      <a:lnTo>
                        <a:pt x="129" y="64"/>
                      </a:lnTo>
                      <a:lnTo>
                        <a:pt x="144" y="61"/>
                      </a:lnTo>
                      <a:lnTo>
                        <a:pt x="152" y="56"/>
                      </a:lnTo>
                      <a:lnTo>
                        <a:pt x="162" y="44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1" name="Freeform 245"/>
                <p:cNvSpPr>
                  <a:spLocks/>
                </p:cNvSpPr>
                <p:nvPr/>
              </p:nvSpPr>
              <p:spPr bwMode="auto">
                <a:xfrm>
                  <a:off x="2568" y="2110"/>
                  <a:ext cx="52" cy="77"/>
                </a:xfrm>
                <a:custGeom>
                  <a:avLst/>
                  <a:gdLst/>
                  <a:ahLst/>
                  <a:cxnLst>
                    <a:cxn ang="0">
                      <a:pos x="192" y="317"/>
                    </a:cxn>
                    <a:cxn ang="0">
                      <a:pos x="205" y="334"/>
                    </a:cxn>
                    <a:cxn ang="0">
                      <a:pos x="197" y="342"/>
                    </a:cxn>
                    <a:cxn ang="0">
                      <a:pos x="199" y="350"/>
                    </a:cxn>
                    <a:cxn ang="0">
                      <a:pos x="187" y="348"/>
                    </a:cxn>
                    <a:cxn ang="0">
                      <a:pos x="163" y="356"/>
                    </a:cxn>
                    <a:cxn ang="0">
                      <a:pos x="170" y="380"/>
                    </a:cxn>
                    <a:cxn ang="0">
                      <a:pos x="143" y="380"/>
                    </a:cxn>
                    <a:cxn ang="0">
                      <a:pos x="130" y="359"/>
                    </a:cxn>
                    <a:cxn ang="0">
                      <a:pos x="147" y="333"/>
                    </a:cxn>
                    <a:cxn ang="0">
                      <a:pos x="154" y="309"/>
                    </a:cxn>
                    <a:cxn ang="0">
                      <a:pos x="163" y="324"/>
                    </a:cxn>
                    <a:cxn ang="0">
                      <a:pos x="174" y="313"/>
                    </a:cxn>
                    <a:cxn ang="0">
                      <a:pos x="163" y="274"/>
                    </a:cxn>
                    <a:cxn ang="0">
                      <a:pos x="158" y="221"/>
                    </a:cxn>
                    <a:cxn ang="0">
                      <a:pos x="124" y="194"/>
                    </a:cxn>
                    <a:cxn ang="0">
                      <a:pos x="93" y="181"/>
                    </a:cxn>
                    <a:cxn ang="0">
                      <a:pos x="60" y="199"/>
                    </a:cxn>
                    <a:cxn ang="0">
                      <a:pos x="39" y="198"/>
                    </a:cxn>
                    <a:cxn ang="0">
                      <a:pos x="19" y="212"/>
                    </a:cxn>
                    <a:cxn ang="0">
                      <a:pos x="12" y="207"/>
                    </a:cxn>
                    <a:cxn ang="0">
                      <a:pos x="19" y="187"/>
                    </a:cxn>
                    <a:cxn ang="0">
                      <a:pos x="0" y="179"/>
                    </a:cxn>
                    <a:cxn ang="0">
                      <a:pos x="18" y="168"/>
                    </a:cxn>
                    <a:cxn ang="0">
                      <a:pos x="51" y="163"/>
                    </a:cxn>
                    <a:cxn ang="0">
                      <a:pos x="60" y="144"/>
                    </a:cxn>
                    <a:cxn ang="0">
                      <a:pos x="52" y="139"/>
                    </a:cxn>
                    <a:cxn ang="0">
                      <a:pos x="52" y="120"/>
                    </a:cxn>
                    <a:cxn ang="0">
                      <a:pos x="34" y="123"/>
                    </a:cxn>
                    <a:cxn ang="0">
                      <a:pos x="41" y="109"/>
                    </a:cxn>
                    <a:cxn ang="0">
                      <a:pos x="34" y="111"/>
                    </a:cxn>
                    <a:cxn ang="0">
                      <a:pos x="33" y="102"/>
                    </a:cxn>
                    <a:cxn ang="0">
                      <a:pos x="22" y="62"/>
                    </a:cxn>
                    <a:cxn ang="0">
                      <a:pos x="2" y="46"/>
                    </a:cxn>
                    <a:cxn ang="0">
                      <a:pos x="16" y="38"/>
                    </a:cxn>
                    <a:cxn ang="0">
                      <a:pos x="29" y="24"/>
                    </a:cxn>
                    <a:cxn ang="0">
                      <a:pos x="47" y="41"/>
                    </a:cxn>
                    <a:cxn ang="0">
                      <a:pos x="65" y="89"/>
                    </a:cxn>
                    <a:cxn ang="0">
                      <a:pos x="93" y="94"/>
                    </a:cxn>
                    <a:cxn ang="0">
                      <a:pos x="139" y="72"/>
                    </a:cxn>
                    <a:cxn ang="0">
                      <a:pos x="161" y="63"/>
                    </a:cxn>
                    <a:cxn ang="0">
                      <a:pos x="187" y="67"/>
                    </a:cxn>
                    <a:cxn ang="0">
                      <a:pos x="195" y="46"/>
                    </a:cxn>
                    <a:cxn ang="0">
                      <a:pos x="177" y="41"/>
                    </a:cxn>
                    <a:cxn ang="0">
                      <a:pos x="154" y="41"/>
                    </a:cxn>
                    <a:cxn ang="0">
                      <a:pos x="147" y="20"/>
                    </a:cxn>
                    <a:cxn ang="0">
                      <a:pos x="181" y="4"/>
                    </a:cxn>
                    <a:cxn ang="0">
                      <a:pos x="264" y="29"/>
                    </a:cxn>
                    <a:cxn ang="0">
                      <a:pos x="248" y="67"/>
                    </a:cxn>
                    <a:cxn ang="0">
                      <a:pos x="234" y="89"/>
                    </a:cxn>
                    <a:cxn ang="0">
                      <a:pos x="220" y="127"/>
                    </a:cxn>
                    <a:cxn ang="0">
                      <a:pos x="197" y="144"/>
                    </a:cxn>
                    <a:cxn ang="0">
                      <a:pos x="202" y="163"/>
                    </a:cxn>
                    <a:cxn ang="0">
                      <a:pos x="212" y="175"/>
                    </a:cxn>
                    <a:cxn ang="0">
                      <a:pos x="199" y="185"/>
                    </a:cxn>
                    <a:cxn ang="0">
                      <a:pos x="214" y="204"/>
                    </a:cxn>
                    <a:cxn ang="0">
                      <a:pos x="247" y="243"/>
                    </a:cxn>
                  </a:cxnLst>
                  <a:rect l="0" t="0" r="r" b="b"/>
                  <a:pathLst>
                    <a:path w="264" h="382">
                      <a:moveTo>
                        <a:pt x="199" y="298"/>
                      </a:moveTo>
                      <a:lnTo>
                        <a:pt x="195" y="307"/>
                      </a:lnTo>
                      <a:lnTo>
                        <a:pt x="192" y="317"/>
                      </a:lnTo>
                      <a:lnTo>
                        <a:pt x="195" y="328"/>
                      </a:lnTo>
                      <a:lnTo>
                        <a:pt x="197" y="331"/>
                      </a:lnTo>
                      <a:lnTo>
                        <a:pt x="205" y="334"/>
                      </a:lnTo>
                      <a:lnTo>
                        <a:pt x="209" y="340"/>
                      </a:lnTo>
                      <a:lnTo>
                        <a:pt x="206" y="342"/>
                      </a:lnTo>
                      <a:lnTo>
                        <a:pt x="197" y="342"/>
                      </a:lnTo>
                      <a:lnTo>
                        <a:pt x="190" y="340"/>
                      </a:lnTo>
                      <a:lnTo>
                        <a:pt x="197" y="347"/>
                      </a:lnTo>
                      <a:lnTo>
                        <a:pt x="199" y="350"/>
                      </a:lnTo>
                      <a:lnTo>
                        <a:pt x="199" y="359"/>
                      </a:lnTo>
                      <a:lnTo>
                        <a:pt x="195" y="354"/>
                      </a:lnTo>
                      <a:lnTo>
                        <a:pt x="187" y="348"/>
                      </a:lnTo>
                      <a:lnTo>
                        <a:pt x="177" y="348"/>
                      </a:lnTo>
                      <a:lnTo>
                        <a:pt x="170" y="350"/>
                      </a:lnTo>
                      <a:lnTo>
                        <a:pt x="163" y="356"/>
                      </a:lnTo>
                      <a:lnTo>
                        <a:pt x="161" y="362"/>
                      </a:lnTo>
                      <a:lnTo>
                        <a:pt x="162" y="367"/>
                      </a:lnTo>
                      <a:lnTo>
                        <a:pt x="170" y="380"/>
                      </a:lnTo>
                      <a:lnTo>
                        <a:pt x="163" y="381"/>
                      </a:lnTo>
                      <a:lnTo>
                        <a:pt x="152" y="382"/>
                      </a:lnTo>
                      <a:lnTo>
                        <a:pt x="143" y="380"/>
                      </a:lnTo>
                      <a:lnTo>
                        <a:pt x="135" y="374"/>
                      </a:lnTo>
                      <a:lnTo>
                        <a:pt x="130" y="367"/>
                      </a:lnTo>
                      <a:lnTo>
                        <a:pt x="130" y="359"/>
                      </a:lnTo>
                      <a:lnTo>
                        <a:pt x="130" y="350"/>
                      </a:lnTo>
                      <a:lnTo>
                        <a:pt x="137" y="342"/>
                      </a:lnTo>
                      <a:lnTo>
                        <a:pt x="147" y="333"/>
                      </a:lnTo>
                      <a:lnTo>
                        <a:pt x="147" y="324"/>
                      </a:lnTo>
                      <a:lnTo>
                        <a:pt x="148" y="316"/>
                      </a:lnTo>
                      <a:lnTo>
                        <a:pt x="154" y="309"/>
                      </a:lnTo>
                      <a:lnTo>
                        <a:pt x="154" y="316"/>
                      </a:lnTo>
                      <a:lnTo>
                        <a:pt x="156" y="322"/>
                      </a:lnTo>
                      <a:lnTo>
                        <a:pt x="163" y="324"/>
                      </a:lnTo>
                      <a:lnTo>
                        <a:pt x="170" y="322"/>
                      </a:lnTo>
                      <a:lnTo>
                        <a:pt x="173" y="317"/>
                      </a:lnTo>
                      <a:lnTo>
                        <a:pt x="174" y="313"/>
                      </a:lnTo>
                      <a:lnTo>
                        <a:pt x="174" y="307"/>
                      </a:lnTo>
                      <a:lnTo>
                        <a:pt x="168" y="290"/>
                      </a:lnTo>
                      <a:lnTo>
                        <a:pt x="163" y="274"/>
                      </a:lnTo>
                      <a:lnTo>
                        <a:pt x="164" y="250"/>
                      </a:lnTo>
                      <a:lnTo>
                        <a:pt x="163" y="231"/>
                      </a:lnTo>
                      <a:lnTo>
                        <a:pt x="158" y="221"/>
                      </a:lnTo>
                      <a:lnTo>
                        <a:pt x="151" y="212"/>
                      </a:lnTo>
                      <a:lnTo>
                        <a:pt x="138" y="205"/>
                      </a:lnTo>
                      <a:lnTo>
                        <a:pt x="124" y="194"/>
                      </a:lnTo>
                      <a:lnTo>
                        <a:pt x="119" y="185"/>
                      </a:lnTo>
                      <a:lnTo>
                        <a:pt x="115" y="179"/>
                      </a:lnTo>
                      <a:lnTo>
                        <a:pt x="93" y="181"/>
                      </a:lnTo>
                      <a:lnTo>
                        <a:pt x="65" y="189"/>
                      </a:lnTo>
                      <a:lnTo>
                        <a:pt x="60" y="193"/>
                      </a:lnTo>
                      <a:lnTo>
                        <a:pt x="60" y="199"/>
                      </a:lnTo>
                      <a:lnTo>
                        <a:pt x="52" y="205"/>
                      </a:lnTo>
                      <a:lnTo>
                        <a:pt x="46" y="199"/>
                      </a:lnTo>
                      <a:lnTo>
                        <a:pt x="39" y="198"/>
                      </a:lnTo>
                      <a:lnTo>
                        <a:pt x="29" y="199"/>
                      </a:lnTo>
                      <a:lnTo>
                        <a:pt x="22" y="205"/>
                      </a:lnTo>
                      <a:lnTo>
                        <a:pt x="19" y="212"/>
                      </a:lnTo>
                      <a:lnTo>
                        <a:pt x="16" y="223"/>
                      </a:lnTo>
                      <a:lnTo>
                        <a:pt x="12" y="216"/>
                      </a:lnTo>
                      <a:lnTo>
                        <a:pt x="12" y="207"/>
                      </a:lnTo>
                      <a:lnTo>
                        <a:pt x="12" y="201"/>
                      </a:lnTo>
                      <a:lnTo>
                        <a:pt x="12" y="193"/>
                      </a:lnTo>
                      <a:lnTo>
                        <a:pt x="19" y="187"/>
                      </a:lnTo>
                      <a:lnTo>
                        <a:pt x="12" y="185"/>
                      </a:lnTo>
                      <a:lnTo>
                        <a:pt x="2" y="185"/>
                      </a:lnTo>
                      <a:lnTo>
                        <a:pt x="0" y="179"/>
                      </a:lnTo>
                      <a:lnTo>
                        <a:pt x="0" y="175"/>
                      </a:lnTo>
                      <a:lnTo>
                        <a:pt x="3" y="171"/>
                      </a:lnTo>
                      <a:lnTo>
                        <a:pt x="18" y="168"/>
                      </a:lnTo>
                      <a:lnTo>
                        <a:pt x="29" y="167"/>
                      </a:lnTo>
                      <a:lnTo>
                        <a:pt x="45" y="168"/>
                      </a:lnTo>
                      <a:lnTo>
                        <a:pt x="51" y="163"/>
                      </a:lnTo>
                      <a:lnTo>
                        <a:pt x="61" y="154"/>
                      </a:lnTo>
                      <a:lnTo>
                        <a:pt x="67" y="143"/>
                      </a:lnTo>
                      <a:lnTo>
                        <a:pt x="60" y="144"/>
                      </a:lnTo>
                      <a:lnTo>
                        <a:pt x="52" y="148"/>
                      </a:lnTo>
                      <a:lnTo>
                        <a:pt x="45" y="146"/>
                      </a:lnTo>
                      <a:lnTo>
                        <a:pt x="52" y="139"/>
                      </a:lnTo>
                      <a:lnTo>
                        <a:pt x="54" y="134"/>
                      </a:lnTo>
                      <a:lnTo>
                        <a:pt x="54" y="127"/>
                      </a:lnTo>
                      <a:lnTo>
                        <a:pt x="52" y="120"/>
                      </a:lnTo>
                      <a:lnTo>
                        <a:pt x="46" y="122"/>
                      </a:lnTo>
                      <a:lnTo>
                        <a:pt x="39" y="125"/>
                      </a:lnTo>
                      <a:lnTo>
                        <a:pt x="34" y="123"/>
                      </a:lnTo>
                      <a:lnTo>
                        <a:pt x="38" y="120"/>
                      </a:lnTo>
                      <a:lnTo>
                        <a:pt x="41" y="116"/>
                      </a:lnTo>
                      <a:lnTo>
                        <a:pt x="41" y="109"/>
                      </a:lnTo>
                      <a:lnTo>
                        <a:pt x="39" y="105"/>
                      </a:lnTo>
                      <a:lnTo>
                        <a:pt x="36" y="109"/>
                      </a:lnTo>
                      <a:lnTo>
                        <a:pt x="34" y="111"/>
                      </a:lnTo>
                      <a:lnTo>
                        <a:pt x="25" y="111"/>
                      </a:lnTo>
                      <a:lnTo>
                        <a:pt x="29" y="105"/>
                      </a:lnTo>
                      <a:lnTo>
                        <a:pt x="33" y="102"/>
                      </a:lnTo>
                      <a:lnTo>
                        <a:pt x="33" y="95"/>
                      </a:lnTo>
                      <a:lnTo>
                        <a:pt x="25" y="76"/>
                      </a:lnTo>
                      <a:lnTo>
                        <a:pt x="22" y="62"/>
                      </a:lnTo>
                      <a:lnTo>
                        <a:pt x="18" y="55"/>
                      </a:lnTo>
                      <a:lnTo>
                        <a:pt x="7" y="52"/>
                      </a:lnTo>
                      <a:lnTo>
                        <a:pt x="2" y="46"/>
                      </a:lnTo>
                      <a:lnTo>
                        <a:pt x="2" y="44"/>
                      </a:lnTo>
                      <a:lnTo>
                        <a:pt x="7" y="40"/>
                      </a:lnTo>
                      <a:lnTo>
                        <a:pt x="16" y="38"/>
                      </a:lnTo>
                      <a:lnTo>
                        <a:pt x="21" y="38"/>
                      </a:lnTo>
                      <a:lnTo>
                        <a:pt x="29" y="32"/>
                      </a:lnTo>
                      <a:lnTo>
                        <a:pt x="29" y="24"/>
                      </a:lnTo>
                      <a:lnTo>
                        <a:pt x="35" y="24"/>
                      </a:lnTo>
                      <a:lnTo>
                        <a:pt x="45" y="29"/>
                      </a:lnTo>
                      <a:lnTo>
                        <a:pt x="47" y="41"/>
                      </a:lnTo>
                      <a:lnTo>
                        <a:pt x="47" y="52"/>
                      </a:lnTo>
                      <a:lnTo>
                        <a:pt x="54" y="71"/>
                      </a:lnTo>
                      <a:lnTo>
                        <a:pt x="65" y="89"/>
                      </a:lnTo>
                      <a:lnTo>
                        <a:pt x="73" y="95"/>
                      </a:lnTo>
                      <a:lnTo>
                        <a:pt x="84" y="96"/>
                      </a:lnTo>
                      <a:lnTo>
                        <a:pt x="93" y="94"/>
                      </a:lnTo>
                      <a:lnTo>
                        <a:pt x="110" y="84"/>
                      </a:lnTo>
                      <a:lnTo>
                        <a:pt x="124" y="77"/>
                      </a:lnTo>
                      <a:lnTo>
                        <a:pt x="139" y="72"/>
                      </a:lnTo>
                      <a:lnTo>
                        <a:pt x="154" y="75"/>
                      </a:lnTo>
                      <a:lnTo>
                        <a:pt x="156" y="67"/>
                      </a:lnTo>
                      <a:lnTo>
                        <a:pt x="161" y="63"/>
                      </a:lnTo>
                      <a:lnTo>
                        <a:pt x="168" y="62"/>
                      </a:lnTo>
                      <a:lnTo>
                        <a:pt x="180" y="67"/>
                      </a:lnTo>
                      <a:lnTo>
                        <a:pt x="187" y="67"/>
                      </a:lnTo>
                      <a:lnTo>
                        <a:pt x="192" y="62"/>
                      </a:lnTo>
                      <a:lnTo>
                        <a:pt x="196" y="55"/>
                      </a:lnTo>
                      <a:lnTo>
                        <a:pt x="195" y="46"/>
                      </a:lnTo>
                      <a:lnTo>
                        <a:pt x="188" y="44"/>
                      </a:lnTo>
                      <a:lnTo>
                        <a:pt x="183" y="41"/>
                      </a:lnTo>
                      <a:lnTo>
                        <a:pt x="177" y="41"/>
                      </a:lnTo>
                      <a:lnTo>
                        <a:pt x="164" y="45"/>
                      </a:lnTo>
                      <a:lnTo>
                        <a:pt x="158" y="44"/>
                      </a:lnTo>
                      <a:lnTo>
                        <a:pt x="154" y="41"/>
                      </a:lnTo>
                      <a:lnTo>
                        <a:pt x="151" y="33"/>
                      </a:lnTo>
                      <a:lnTo>
                        <a:pt x="151" y="27"/>
                      </a:lnTo>
                      <a:lnTo>
                        <a:pt x="147" y="20"/>
                      </a:lnTo>
                      <a:lnTo>
                        <a:pt x="151" y="12"/>
                      </a:lnTo>
                      <a:lnTo>
                        <a:pt x="164" y="10"/>
                      </a:lnTo>
                      <a:lnTo>
                        <a:pt x="181" y="4"/>
                      </a:lnTo>
                      <a:lnTo>
                        <a:pt x="196" y="0"/>
                      </a:lnTo>
                      <a:lnTo>
                        <a:pt x="242" y="31"/>
                      </a:lnTo>
                      <a:lnTo>
                        <a:pt x="264" y="29"/>
                      </a:lnTo>
                      <a:lnTo>
                        <a:pt x="257" y="41"/>
                      </a:lnTo>
                      <a:lnTo>
                        <a:pt x="250" y="50"/>
                      </a:lnTo>
                      <a:lnTo>
                        <a:pt x="248" y="67"/>
                      </a:lnTo>
                      <a:lnTo>
                        <a:pt x="247" y="72"/>
                      </a:lnTo>
                      <a:lnTo>
                        <a:pt x="242" y="83"/>
                      </a:lnTo>
                      <a:lnTo>
                        <a:pt x="234" y="89"/>
                      </a:lnTo>
                      <a:lnTo>
                        <a:pt x="229" y="101"/>
                      </a:lnTo>
                      <a:lnTo>
                        <a:pt x="222" y="117"/>
                      </a:lnTo>
                      <a:lnTo>
                        <a:pt x="220" y="127"/>
                      </a:lnTo>
                      <a:lnTo>
                        <a:pt x="216" y="133"/>
                      </a:lnTo>
                      <a:lnTo>
                        <a:pt x="202" y="139"/>
                      </a:lnTo>
                      <a:lnTo>
                        <a:pt x="197" y="144"/>
                      </a:lnTo>
                      <a:lnTo>
                        <a:pt x="196" y="153"/>
                      </a:lnTo>
                      <a:lnTo>
                        <a:pt x="199" y="159"/>
                      </a:lnTo>
                      <a:lnTo>
                        <a:pt x="202" y="163"/>
                      </a:lnTo>
                      <a:lnTo>
                        <a:pt x="207" y="168"/>
                      </a:lnTo>
                      <a:lnTo>
                        <a:pt x="215" y="171"/>
                      </a:lnTo>
                      <a:lnTo>
                        <a:pt x="212" y="175"/>
                      </a:lnTo>
                      <a:lnTo>
                        <a:pt x="206" y="175"/>
                      </a:lnTo>
                      <a:lnTo>
                        <a:pt x="199" y="175"/>
                      </a:lnTo>
                      <a:lnTo>
                        <a:pt x="199" y="185"/>
                      </a:lnTo>
                      <a:lnTo>
                        <a:pt x="202" y="192"/>
                      </a:lnTo>
                      <a:lnTo>
                        <a:pt x="207" y="198"/>
                      </a:lnTo>
                      <a:lnTo>
                        <a:pt x="214" y="204"/>
                      </a:lnTo>
                      <a:lnTo>
                        <a:pt x="226" y="216"/>
                      </a:lnTo>
                      <a:lnTo>
                        <a:pt x="238" y="228"/>
                      </a:lnTo>
                      <a:lnTo>
                        <a:pt x="247" y="243"/>
                      </a:lnTo>
                      <a:lnTo>
                        <a:pt x="247" y="264"/>
                      </a:lnTo>
                      <a:lnTo>
                        <a:pt x="199" y="29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2" name="Freeform 246"/>
                <p:cNvSpPr>
                  <a:spLocks/>
                </p:cNvSpPr>
                <p:nvPr/>
              </p:nvSpPr>
              <p:spPr bwMode="auto">
                <a:xfrm>
                  <a:off x="2607" y="2163"/>
                  <a:ext cx="22" cy="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49" y="14"/>
                    </a:cxn>
                    <a:cxn ang="0">
                      <a:pos x="56" y="21"/>
                    </a:cxn>
                    <a:cxn ang="0">
                      <a:pos x="67" y="30"/>
                    </a:cxn>
                    <a:cxn ang="0">
                      <a:pos x="84" y="33"/>
                    </a:cxn>
                    <a:cxn ang="0">
                      <a:pos x="90" y="34"/>
                    </a:cxn>
                    <a:cxn ang="0">
                      <a:pos x="91" y="38"/>
                    </a:cxn>
                    <a:cxn ang="0">
                      <a:pos x="90" y="45"/>
                    </a:cxn>
                    <a:cxn ang="0">
                      <a:pos x="91" y="51"/>
                    </a:cxn>
                    <a:cxn ang="0">
                      <a:pos x="94" y="58"/>
                    </a:cxn>
                    <a:cxn ang="0">
                      <a:pos x="100" y="65"/>
                    </a:cxn>
                    <a:cxn ang="0">
                      <a:pos x="107" y="73"/>
                    </a:cxn>
                    <a:cxn ang="0">
                      <a:pos x="100" y="74"/>
                    </a:cxn>
                    <a:cxn ang="0">
                      <a:pos x="93" y="73"/>
                    </a:cxn>
                    <a:cxn ang="0">
                      <a:pos x="86" y="65"/>
                    </a:cxn>
                    <a:cxn ang="0">
                      <a:pos x="90" y="75"/>
                    </a:cxn>
                    <a:cxn ang="0">
                      <a:pos x="94" y="80"/>
                    </a:cxn>
                    <a:cxn ang="0">
                      <a:pos x="103" y="82"/>
                    </a:cxn>
                    <a:cxn ang="0">
                      <a:pos x="98" y="84"/>
                    </a:cxn>
                    <a:cxn ang="0">
                      <a:pos x="91" y="84"/>
                    </a:cxn>
                    <a:cxn ang="0">
                      <a:pos x="86" y="82"/>
                    </a:cxn>
                    <a:cxn ang="0">
                      <a:pos x="78" y="77"/>
                    </a:cxn>
                    <a:cxn ang="0">
                      <a:pos x="80" y="84"/>
                    </a:cxn>
                    <a:cxn ang="0">
                      <a:pos x="82" y="93"/>
                    </a:cxn>
                    <a:cxn ang="0">
                      <a:pos x="86" y="96"/>
                    </a:cxn>
                    <a:cxn ang="0">
                      <a:pos x="91" y="100"/>
                    </a:cxn>
                    <a:cxn ang="0">
                      <a:pos x="84" y="100"/>
                    </a:cxn>
                    <a:cxn ang="0">
                      <a:pos x="80" y="97"/>
                    </a:cxn>
                    <a:cxn ang="0">
                      <a:pos x="72" y="93"/>
                    </a:cxn>
                    <a:cxn ang="0">
                      <a:pos x="67" y="106"/>
                    </a:cxn>
                    <a:cxn ang="0">
                      <a:pos x="63" y="111"/>
                    </a:cxn>
                    <a:cxn ang="0">
                      <a:pos x="56" y="115"/>
                    </a:cxn>
                    <a:cxn ang="0">
                      <a:pos x="49" y="118"/>
                    </a:cxn>
                    <a:cxn ang="0">
                      <a:pos x="42" y="119"/>
                    </a:cxn>
                    <a:cxn ang="0">
                      <a:pos x="33" y="111"/>
                    </a:cxn>
                    <a:cxn ang="0">
                      <a:pos x="33" y="106"/>
                    </a:cxn>
                    <a:cxn ang="0">
                      <a:pos x="29" y="108"/>
                    </a:cxn>
                    <a:cxn ang="0">
                      <a:pos x="21" y="111"/>
                    </a:cxn>
                    <a:cxn ang="0">
                      <a:pos x="13" y="106"/>
                    </a:cxn>
                    <a:cxn ang="0">
                      <a:pos x="13" y="104"/>
                    </a:cxn>
                    <a:cxn ang="0">
                      <a:pos x="7" y="100"/>
                    </a:cxn>
                    <a:cxn ang="0">
                      <a:pos x="9" y="93"/>
                    </a:cxn>
                    <a:cxn ang="0">
                      <a:pos x="16" y="87"/>
                    </a:cxn>
                    <a:cxn ang="0">
                      <a:pos x="25" y="82"/>
                    </a:cxn>
                    <a:cxn ang="0">
                      <a:pos x="33" y="82"/>
                    </a:cxn>
                    <a:cxn ang="0">
                      <a:pos x="44" y="84"/>
                    </a:cxn>
                    <a:cxn ang="0">
                      <a:pos x="48" y="82"/>
                    </a:cxn>
                    <a:cxn ang="0">
                      <a:pos x="48" y="76"/>
                    </a:cxn>
                    <a:cxn ang="0">
                      <a:pos x="39" y="73"/>
                    </a:cxn>
                    <a:cxn ang="0">
                      <a:pos x="30" y="64"/>
                    </a:cxn>
                    <a:cxn ang="0">
                      <a:pos x="27" y="56"/>
                    </a:cxn>
                    <a:cxn ang="0">
                      <a:pos x="27" y="48"/>
                    </a:cxn>
                    <a:cxn ang="0">
                      <a:pos x="33" y="38"/>
                    </a:cxn>
                    <a:cxn ang="0">
                      <a:pos x="21" y="38"/>
                    </a:cxn>
                    <a:cxn ang="0">
                      <a:pos x="9" y="38"/>
                    </a:cxn>
                    <a:cxn ang="0">
                      <a:pos x="0" y="34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107" h="119">
                      <a:moveTo>
                        <a:pt x="48" y="0"/>
                      </a:moveTo>
                      <a:lnTo>
                        <a:pt x="49" y="14"/>
                      </a:lnTo>
                      <a:lnTo>
                        <a:pt x="56" y="21"/>
                      </a:lnTo>
                      <a:lnTo>
                        <a:pt x="67" y="30"/>
                      </a:lnTo>
                      <a:lnTo>
                        <a:pt x="84" y="33"/>
                      </a:lnTo>
                      <a:lnTo>
                        <a:pt x="90" y="34"/>
                      </a:lnTo>
                      <a:lnTo>
                        <a:pt x="91" y="38"/>
                      </a:lnTo>
                      <a:lnTo>
                        <a:pt x="90" y="45"/>
                      </a:lnTo>
                      <a:lnTo>
                        <a:pt x="91" y="51"/>
                      </a:lnTo>
                      <a:lnTo>
                        <a:pt x="94" y="58"/>
                      </a:lnTo>
                      <a:lnTo>
                        <a:pt x="100" y="65"/>
                      </a:lnTo>
                      <a:lnTo>
                        <a:pt x="107" y="73"/>
                      </a:lnTo>
                      <a:lnTo>
                        <a:pt x="100" y="74"/>
                      </a:lnTo>
                      <a:lnTo>
                        <a:pt x="93" y="73"/>
                      </a:lnTo>
                      <a:lnTo>
                        <a:pt x="86" y="65"/>
                      </a:lnTo>
                      <a:lnTo>
                        <a:pt x="90" y="75"/>
                      </a:lnTo>
                      <a:lnTo>
                        <a:pt x="94" y="80"/>
                      </a:lnTo>
                      <a:lnTo>
                        <a:pt x="103" y="82"/>
                      </a:lnTo>
                      <a:lnTo>
                        <a:pt x="98" y="84"/>
                      </a:lnTo>
                      <a:lnTo>
                        <a:pt x="91" y="84"/>
                      </a:lnTo>
                      <a:lnTo>
                        <a:pt x="86" y="82"/>
                      </a:lnTo>
                      <a:lnTo>
                        <a:pt x="78" y="77"/>
                      </a:lnTo>
                      <a:lnTo>
                        <a:pt x="80" y="84"/>
                      </a:lnTo>
                      <a:lnTo>
                        <a:pt x="82" y="93"/>
                      </a:lnTo>
                      <a:lnTo>
                        <a:pt x="86" y="96"/>
                      </a:lnTo>
                      <a:lnTo>
                        <a:pt x="91" y="100"/>
                      </a:lnTo>
                      <a:lnTo>
                        <a:pt x="84" y="100"/>
                      </a:lnTo>
                      <a:lnTo>
                        <a:pt x="80" y="97"/>
                      </a:lnTo>
                      <a:lnTo>
                        <a:pt x="72" y="93"/>
                      </a:lnTo>
                      <a:lnTo>
                        <a:pt x="67" y="106"/>
                      </a:lnTo>
                      <a:lnTo>
                        <a:pt x="63" y="111"/>
                      </a:lnTo>
                      <a:lnTo>
                        <a:pt x="56" y="115"/>
                      </a:lnTo>
                      <a:lnTo>
                        <a:pt x="49" y="118"/>
                      </a:lnTo>
                      <a:lnTo>
                        <a:pt x="42" y="119"/>
                      </a:lnTo>
                      <a:lnTo>
                        <a:pt x="33" y="111"/>
                      </a:lnTo>
                      <a:lnTo>
                        <a:pt x="33" y="106"/>
                      </a:lnTo>
                      <a:lnTo>
                        <a:pt x="29" y="108"/>
                      </a:lnTo>
                      <a:lnTo>
                        <a:pt x="21" y="111"/>
                      </a:lnTo>
                      <a:lnTo>
                        <a:pt x="13" y="106"/>
                      </a:lnTo>
                      <a:lnTo>
                        <a:pt x="13" y="104"/>
                      </a:lnTo>
                      <a:lnTo>
                        <a:pt x="7" y="100"/>
                      </a:lnTo>
                      <a:lnTo>
                        <a:pt x="9" y="93"/>
                      </a:lnTo>
                      <a:lnTo>
                        <a:pt x="16" y="87"/>
                      </a:lnTo>
                      <a:lnTo>
                        <a:pt x="25" y="82"/>
                      </a:lnTo>
                      <a:lnTo>
                        <a:pt x="33" y="82"/>
                      </a:lnTo>
                      <a:lnTo>
                        <a:pt x="44" y="84"/>
                      </a:lnTo>
                      <a:lnTo>
                        <a:pt x="48" y="82"/>
                      </a:lnTo>
                      <a:lnTo>
                        <a:pt x="48" y="76"/>
                      </a:lnTo>
                      <a:lnTo>
                        <a:pt x="39" y="73"/>
                      </a:lnTo>
                      <a:lnTo>
                        <a:pt x="30" y="64"/>
                      </a:lnTo>
                      <a:lnTo>
                        <a:pt x="27" y="56"/>
                      </a:lnTo>
                      <a:lnTo>
                        <a:pt x="27" y="48"/>
                      </a:lnTo>
                      <a:lnTo>
                        <a:pt x="33" y="38"/>
                      </a:lnTo>
                      <a:lnTo>
                        <a:pt x="21" y="38"/>
                      </a:lnTo>
                      <a:lnTo>
                        <a:pt x="9" y="38"/>
                      </a:lnTo>
                      <a:lnTo>
                        <a:pt x="0" y="3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3" name="Freeform 247"/>
                <p:cNvSpPr>
                  <a:spLocks/>
                </p:cNvSpPr>
                <p:nvPr/>
              </p:nvSpPr>
              <p:spPr bwMode="auto">
                <a:xfrm>
                  <a:off x="2614" y="2119"/>
                  <a:ext cx="23" cy="45"/>
                </a:xfrm>
                <a:custGeom>
                  <a:avLst/>
                  <a:gdLst/>
                  <a:ahLst/>
                  <a:cxnLst>
                    <a:cxn ang="0">
                      <a:pos x="22" y="203"/>
                    </a:cxn>
                    <a:cxn ang="0">
                      <a:pos x="40" y="203"/>
                    </a:cxn>
                    <a:cxn ang="0">
                      <a:pos x="49" y="194"/>
                    </a:cxn>
                    <a:cxn ang="0">
                      <a:pos x="47" y="178"/>
                    </a:cxn>
                    <a:cxn ang="0">
                      <a:pos x="33" y="161"/>
                    </a:cxn>
                    <a:cxn ang="0">
                      <a:pos x="21" y="144"/>
                    </a:cxn>
                    <a:cxn ang="0">
                      <a:pos x="23" y="126"/>
                    </a:cxn>
                    <a:cxn ang="0">
                      <a:pos x="16" y="119"/>
                    </a:cxn>
                    <a:cxn ang="0">
                      <a:pos x="16" y="138"/>
                    </a:cxn>
                    <a:cxn ang="0">
                      <a:pos x="2" y="125"/>
                    </a:cxn>
                    <a:cxn ang="0">
                      <a:pos x="0" y="111"/>
                    </a:cxn>
                    <a:cxn ang="0">
                      <a:pos x="7" y="99"/>
                    </a:cxn>
                    <a:cxn ang="0">
                      <a:pos x="6" y="80"/>
                    </a:cxn>
                    <a:cxn ang="0">
                      <a:pos x="10" y="59"/>
                    </a:cxn>
                    <a:cxn ang="0">
                      <a:pos x="26" y="42"/>
                    </a:cxn>
                    <a:cxn ang="0">
                      <a:pos x="58" y="26"/>
                    </a:cxn>
                    <a:cxn ang="0">
                      <a:pos x="70" y="12"/>
                    </a:cxn>
                    <a:cxn ang="0">
                      <a:pos x="83" y="7"/>
                    </a:cxn>
                    <a:cxn ang="0">
                      <a:pos x="93" y="10"/>
                    </a:cxn>
                    <a:cxn ang="0">
                      <a:pos x="84" y="17"/>
                    </a:cxn>
                    <a:cxn ang="0">
                      <a:pos x="83" y="27"/>
                    </a:cxn>
                    <a:cxn ang="0">
                      <a:pos x="98" y="26"/>
                    </a:cxn>
                    <a:cxn ang="0">
                      <a:pos x="106" y="14"/>
                    </a:cxn>
                    <a:cxn ang="0">
                      <a:pos x="104" y="7"/>
                    </a:cxn>
                    <a:cxn ang="0">
                      <a:pos x="94" y="3"/>
                    </a:cxn>
                    <a:cxn ang="0">
                      <a:pos x="103" y="0"/>
                    </a:cxn>
                    <a:cxn ang="0">
                      <a:pos x="112" y="6"/>
                    </a:cxn>
                    <a:cxn ang="0">
                      <a:pos x="116" y="17"/>
                    </a:cxn>
                    <a:cxn ang="0">
                      <a:pos x="109" y="32"/>
                    </a:cxn>
                    <a:cxn ang="0">
                      <a:pos x="96" y="41"/>
                    </a:cxn>
                    <a:cxn ang="0">
                      <a:pos x="96" y="42"/>
                    </a:cxn>
                    <a:cxn ang="0">
                      <a:pos x="106" y="54"/>
                    </a:cxn>
                    <a:cxn ang="0">
                      <a:pos x="104" y="67"/>
                    </a:cxn>
                    <a:cxn ang="0">
                      <a:pos x="96" y="78"/>
                    </a:cxn>
                    <a:cxn ang="0">
                      <a:pos x="91" y="62"/>
                    </a:cxn>
                    <a:cxn ang="0">
                      <a:pos x="79" y="59"/>
                    </a:cxn>
                    <a:cxn ang="0">
                      <a:pos x="68" y="49"/>
                    </a:cxn>
                    <a:cxn ang="0">
                      <a:pos x="72" y="65"/>
                    </a:cxn>
                    <a:cxn ang="0">
                      <a:pos x="64" y="74"/>
                    </a:cxn>
                    <a:cxn ang="0">
                      <a:pos x="58" y="71"/>
                    </a:cxn>
                    <a:cxn ang="0">
                      <a:pos x="60" y="60"/>
                    </a:cxn>
                    <a:cxn ang="0">
                      <a:pos x="52" y="53"/>
                    </a:cxn>
                    <a:cxn ang="0">
                      <a:pos x="35" y="59"/>
                    </a:cxn>
                    <a:cxn ang="0">
                      <a:pos x="26" y="74"/>
                    </a:cxn>
                    <a:cxn ang="0">
                      <a:pos x="26" y="92"/>
                    </a:cxn>
                    <a:cxn ang="0">
                      <a:pos x="40" y="93"/>
                    </a:cxn>
                    <a:cxn ang="0">
                      <a:pos x="52" y="101"/>
                    </a:cxn>
                    <a:cxn ang="0">
                      <a:pos x="57" y="111"/>
                    </a:cxn>
                    <a:cxn ang="0">
                      <a:pos x="68" y="109"/>
                    </a:cxn>
                    <a:cxn ang="0">
                      <a:pos x="83" y="111"/>
                    </a:cxn>
                    <a:cxn ang="0">
                      <a:pos x="91" y="120"/>
                    </a:cxn>
                    <a:cxn ang="0">
                      <a:pos x="85" y="126"/>
                    </a:cxn>
                    <a:cxn ang="0">
                      <a:pos x="67" y="130"/>
                    </a:cxn>
                    <a:cxn ang="0">
                      <a:pos x="58" y="142"/>
                    </a:cxn>
                    <a:cxn ang="0">
                      <a:pos x="60" y="161"/>
                    </a:cxn>
                    <a:cxn ang="0">
                      <a:pos x="67" y="181"/>
                    </a:cxn>
                    <a:cxn ang="0">
                      <a:pos x="65" y="203"/>
                    </a:cxn>
                    <a:cxn ang="0">
                      <a:pos x="53" y="219"/>
                    </a:cxn>
                    <a:cxn ang="0">
                      <a:pos x="35" y="226"/>
                    </a:cxn>
                    <a:cxn ang="0">
                      <a:pos x="16" y="222"/>
                    </a:cxn>
                  </a:cxnLst>
                  <a:rect l="0" t="0" r="r" b="b"/>
                  <a:pathLst>
                    <a:path w="116" h="226">
                      <a:moveTo>
                        <a:pt x="16" y="200"/>
                      </a:moveTo>
                      <a:lnTo>
                        <a:pt x="22" y="203"/>
                      </a:lnTo>
                      <a:lnTo>
                        <a:pt x="28" y="204"/>
                      </a:lnTo>
                      <a:lnTo>
                        <a:pt x="40" y="203"/>
                      </a:lnTo>
                      <a:lnTo>
                        <a:pt x="47" y="200"/>
                      </a:lnTo>
                      <a:lnTo>
                        <a:pt x="49" y="194"/>
                      </a:lnTo>
                      <a:lnTo>
                        <a:pt x="49" y="185"/>
                      </a:lnTo>
                      <a:lnTo>
                        <a:pt x="47" y="178"/>
                      </a:lnTo>
                      <a:lnTo>
                        <a:pt x="40" y="170"/>
                      </a:lnTo>
                      <a:lnTo>
                        <a:pt x="33" y="161"/>
                      </a:lnTo>
                      <a:lnTo>
                        <a:pt x="23" y="155"/>
                      </a:lnTo>
                      <a:lnTo>
                        <a:pt x="21" y="144"/>
                      </a:lnTo>
                      <a:lnTo>
                        <a:pt x="21" y="135"/>
                      </a:lnTo>
                      <a:lnTo>
                        <a:pt x="23" y="126"/>
                      </a:lnTo>
                      <a:lnTo>
                        <a:pt x="21" y="120"/>
                      </a:lnTo>
                      <a:lnTo>
                        <a:pt x="16" y="119"/>
                      </a:lnTo>
                      <a:lnTo>
                        <a:pt x="16" y="125"/>
                      </a:lnTo>
                      <a:lnTo>
                        <a:pt x="16" y="138"/>
                      </a:lnTo>
                      <a:lnTo>
                        <a:pt x="7" y="132"/>
                      </a:lnTo>
                      <a:lnTo>
                        <a:pt x="2" y="125"/>
                      </a:lnTo>
                      <a:lnTo>
                        <a:pt x="0" y="116"/>
                      </a:lnTo>
                      <a:lnTo>
                        <a:pt x="0" y="111"/>
                      </a:lnTo>
                      <a:lnTo>
                        <a:pt x="2" y="104"/>
                      </a:lnTo>
                      <a:lnTo>
                        <a:pt x="7" y="99"/>
                      </a:lnTo>
                      <a:lnTo>
                        <a:pt x="6" y="91"/>
                      </a:lnTo>
                      <a:lnTo>
                        <a:pt x="6" y="80"/>
                      </a:lnTo>
                      <a:lnTo>
                        <a:pt x="7" y="70"/>
                      </a:lnTo>
                      <a:lnTo>
                        <a:pt x="10" y="59"/>
                      </a:lnTo>
                      <a:lnTo>
                        <a:pt x="19" y="48"/>
                      </a:lnTo>
                      <a:lnTo>
                        <a:pt x="26" y="42"/>
                      </a:lnTo>
                      <a:lnTo>
                        <a:pt x="41" y="34"/>
                      </a:lnTo>
                      <a:lnTo>
                        <a:pt x="58" y="26"/>
                      </a:lnTo>
                      <a:lnTo>
                        <a:pt x="65" y="17"/>
                      </a:lnTo>
                      <a:lnTo>
                        <a:pt x="70" y="12"/>
                      </a:lnTo>
                      <a:lnTo>
                        <a:pt x="76" y="7"/>
                      </a:lnTo>
                      <a:lnTo>
                        <a:pt x="83" y="7"/>
                      </a:lnTo>
                      <a:lnTo>
                        <a:pt x="90" y="7"/>
                      </a:lnTo>
                      <a:lnTo>
                        <a:pt x="93" y="10"/>
                      </a:lnTo>
                      <a:lnTo>
                        <a:pt x="86" y="14"/>
                      </a:lnTo>
                      <a:lnTo>
                        <a:pt x="84" y="17"/>
                      </a:lnTo>
                      <a:lnTo>
                        <a:pt x="83" y="20"/>
                      </a:lnTo>
                      <a:lnTo>
                        <a:pt x="83" y="27"/>
                      </a:lnTo>
                      <a:lnTo>
                        <a:pt x="91" y="26"/>
                      </a:lnTo>
                      <a:lnTo>
                        <a:pt x="98" y="26"/>
                      </a:lnTo>
                      <a:lnTo>
                        <a:pt x="102" y="20"/>
                      </a:lnTo>
                      <a:lnTo>
                        <a:pt x="106" y="14"/>
                      </a:lnTo>
                      <a:lnTo>
                        <a:pt x="106" y="10"/>
                      </a:lnTo>
                      <a:lnTo>
                        <a:pt x="104" y="7"/>
                      </a:lnTo>
                      <a:lnTo>
                        <a:pt x="100" y="6"/>
                      </a:lnTo>
                      <a:lnTo>
                        <a:pt x="94" y="3"/>
                      </a:lnTo>
                      <a:lnTo>
                        <a:pt x="99" y="2"/>
                      </a:lnTo>
                      <a:lnTo>
                        <a:pt x="103" y="0"/>
                      </a:lnTo>
                      <a:lnTo>
                        <a:pt x="109" y="2"/>
                      </a:lnTo>
                      <a:lnTo>
                        <a:pt x="112" y="6"/>
                      </a:lnTo>
                      <a:lnTo>
                        <a:pt x="113" y="12"/>
                      </a:lnTo>
                      <a:lnTo>
                        <a:pt x="116" y="17"/>
                      </a:lnTo>
                      <a:lnTo>
                        <a:pt x="113" y="26"/>
                      </a:lnTo>
                      <a:lnTo>
                        <a:pt x="109" y="32"/>
                      </a:lnTo>
                      <a:lnTo>
                        <a:pt x="103" y="36"/>
                      </a:lnTo>
                      <a:lnTo>
                        <a:pt x="96" y="41"/>
                      </a:lnTo>
                      <a:lnTo>
                        <a:pt x="91" y="41"/>
                      </a:lnTo>
                      <a:lnTo>
                        <a:pt x="96" y="42"/>
                      </a:lnTo>
                      <a:lnTo>
                        <a:pt x="102" y="48"/>
                      </a:lnTo>
                      <a:lnTo>
                        <a:pt x="106" y="54"/>
                      </a:lnTo>
                      <a:lnTo>
                        <a:pt x="106" y="60"/>
                      </a:lnTo>
                      <a:lnTo>
                        <a:pt x="104" y="67"/>
                      </a:lnTo>
                      <a:lnTo>
                        <a:pt x="100" y="74"/>
                      </a:lnTo>
                      <a:lnTo>
                        <a:pt x="96" y="78"/>
                      </a:lnTo>
                      <a:lnTo>
                        <a:pt x="94" y="67"/>
                      </a:lnTo>
                      <a:lnTo>
                        <a:pt x="91" y="62"/>
                      </a:lnTo>
                      <a:lnTo>
                        <a:pt x="85" y="60"/>
                      </a:lnTo>
                      <a:lnTo>
                        <a:pt x="79" y="59"/>
                      </a:lnTo>
                      <a:lnTo>
                        <a:pt x="74" y="56"/>
                      </a:lnTo>
                      <a:lnTo>
                        <a:pt x="68" y="49"/>
                      </a:lnTo>
                      <a:lnTo>
                        <a:pt x="73" y="59"/>
                      </a:lnTo>
                      <a:lnTo>
                        <a:pt x="72" y="65"/>
                      </a:lnTo>
                      <a:lnTo>
                        <a:pt x="68" y="71"/>
                      </a:lnTo>
                      <a:lnTo>
                        <a:pt x="64" y="74"/>
                      </a:lnTo>
                      <a:lnTo>
                        <a:pt x="57" y="77"/>
                      </a:lnTo>
                      <a:lnTo>
                        <a:pt x="58" y="71"/>
                      </a:lnTo>
                      <a:lnTo>
                        <a:pt x="60" y="67"/>
                      </a:lnTo>
                      <a:lnTo>
                        <a:pt x="60" y="60"/>
                      </a:lnTo>
                      <a:lnTo>
                        <a:pt x="57" y="56"/>
                      </a:lnTo>
                      <a:lnTo>
                        <a:pt x="52" y="53"/>
                      </a:lnTo>
                      <a:lnTo>
                        <a:pt x="47" y="53"/>
                      </a:lnTo>
                      <a:lnTo>
                        <a:pt x="35" y="59"/>
                      </a:lnTo>
                      <a:lnTo>
                        <a:pt x="28" y="65"/>
                      </a:lnTo>
                      <a:lnTo>
                        <a:pt x="26" y="74"/>
                      </a:lnTo>
                      <a:lnTo>
                        <a:pt x="23" y="80"/>
                      </a:lnTo>
                      <a:lnTo>
                        <a:pt x="26" y="92"/>
                      </a:lnTo>
                      <a:lnTo>
                        <a:pt x="33" y="91"/>
                      </a:lnTo>
                      <a:lnTo>
                        <a:pt x="40" y="93"/>
                      </a:lnTo>
                      <a:lnTo>
                        <a:pt x="49" y="94"/>
                      </a:lnTo>
                      <a:lnTo>
                        <a:pt x="52" y="101"/>
                      </a:lnTo>
                      <a:lnTo>
                        <a:pt x="57" y="107"/>
                      </a:lnTo>
                      <a:lnTo>
                        <a:pt x="57" y="111"/>
                      </a:lnTo>
                      <a:lnTo>
                        <a:pt x="64" y="109"/>
                      </a:lnTo>
                      <a:lnTo>
                        <a:pt x="68" y="109"/>
                      </a:lnTo>
                      <a:lnTo>
                        <a:pt x="74" y="109"/>
                      </a:lnTo>
                      <a:lnTo>
                        <a:pt x="83" y="111"/>
                      </a:lnTo>
                      <a:lnTo>
                        <a:pt x="86" y="112"/>
                      </a:lnTo>
                      <a:lnTo>
                        <a:pt x="91" y="120"/>
                      </a:lnTo>
                      <a:lnTo>
                        <a:pt x="93" y="130"/>
                      </a:lnTo>
                      <a:lnTo>
                        <a:pt x="85" y="126"/>
                      </a:lnTo>
                      <a:lnTo>
                        <a:pt x="74" y="126"/>
                      </a:lnTo>
                      <a:lnTo>
                        <a:pt x="67" y="130"/>
                      </a:lnTo>
                      <a:lnTo>
                        <a:pt x="60" y="135"/>
                      </a:lnTo>
                      <a:lnTo>
                        <a:pt x="58" y="142"/>
                      </a:lnTo>
                      <a:lnTo>
                        <a:pt x="58" y="155"/>
                      </a:lnTo>
                      <a:lnTo>
                        <a:pt x="60" y="161"/>
                      </a:lnTo>
                      <a:lnTo>
                        <a:pt x="66" y="170"/>
                      </a:lnTo>
                      <a:lnTo>
                        <a:pt x="67" y="181"/>
                      </a:lnTo>
                      <a:lnTo>
                        <a:pt x="67" y="194"/>
                      </a:lnTo>
                      <a:lnTo>
                        <a:pt x="65" y="203"/>
                      </a:lnTo>
                      <a:lnTo>
                        <a:pt x="60" y="212"/>
                      </a:lnTo>
                      <a:lnTo>
                        <a:pt x="53" y="219"/>
                      </a:lnTo>
                      <a:lnTo>
                        <a:pt x="47" y="223"/>
                      </a:lnTo>
                      <a:lnTo>
                        <a:pt x="35" y="226"/>
                      </a:lnTo>
                      <a:lnTo>
                        <a:pt x="26" y="226"/>
                      </a:lnTo>
                      <a:lnTo>
                        <a:pt x="16" y="222"/>
                      </a:lnTo>
                      <a:lnTo>
                        <a:pt x="16" y="20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4" name="Freeform 248"/>
                <p:cNvSpPr>
                  <a:spLocks/>
                </p:cNvSpPr>
                <p:nvPr/>
              </p:nvSpPr>
              <p:spPr bwMode="auto">
                <a:xfrm>
                  <a:off x="2623" y="2145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6" y="9"/>
                    </a:cxn>
                    <a:cxn ang="0">
                      <a:pos x="2" y="13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3" h="22">
                      <a:moveTo>
                        <a:pt x="13" y="0"/>
                      </a:moveTo>
                      <a:lnTo>
                        <a:pt x="6" y="9"/>
                      </a:lnTo>
                      <a:lnTo>
                        <a:pt x="2" y="13"/>
                      </a:lnTo>
                      <a:lnTo>
                        <a:pt x="0" y="2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5" name="Freeform 249"/>
                <p:cNvSpPr>
                  <a:spLocks/>
                </p:cNvSpPr>
                <p:nvPr/>
              </p:nvSpPr>
              <p:spPr bwMode="auto">
                <a:xfrm>
                  <a:off x="2619" y="2137"/>
                  <a:ext cx="1" cy="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5"/>
                    </a:cxn>
                    <a:cxn ang="0">
                      <a:pos x="7" y="16"/>
                    </a:cxn>
                    <a:cxn ang="0">
                      <a:pos x="7" y="22"/>
                    </a:cxn>
                    <a:cxn ang="0">
                      <a:pos x="5" y="29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7" h="35">
                      <a:moveTo>
                        <a:pt x="0" y="0"/>
                      </a:moveTo>
                      <a:lnTo>
                        <a:pt x="5" y="5"/>
                      </a:lnTo>
                      <a:lnTo>
                        <a:pt x="7" y="16"/>
                      </a:lnTo>
                      <a:lnTo>
                        <a:pt x="7" y="22"/>
                      </a:lnTo>
                      <a:lnTo>
                        <a:pt x="5" y="29"/>
                      </a:lnTo>
                      <a:lnTo>
                        <a:pt x="0" y="35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6" name="Freeform 250"/>
                <p:cNvSpPr>
                  <a:spLocks/>
                </p:cNvSpPr>
                <p:nvPr/>
              </p:nvSpPr>
              <p:spPr bwMode="auto">
                <a:xfrm>
                  <a:off x="2615" y="2138"/>
                  <a:ext cx="2" cy="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15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9" h="23">
                      <a:moveTo>
                        <a:pt x="0" y="0"/>
                      </a:moveTo>
                      <a:lnTo>
                        <a:pt x="3" y="15"/>
                      </a:lnTo>
                      <a:lnTo>
                        <a:pt x="9" y="2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7" name="Freeform 251"/>
                <p:cNvSpPr>
                  <a:spLocks/>
                </p:cNvSpPr>
                <p:nvPr/>
              </p:nvSpPr>
              <p:spPr bwMode="auto">
                <a:xfrm>
                  <a:off x="2598" y="2125"/>
                  <a:ext cx="6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3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9" h="3">
                      <a:moveTo>
                        <a:pt x="0" y="0"/>
                      </a:moveTo>
                      <a:lnTo>
                        <a:pt x="14" y="3"/>
                      </a:lnTo>
                      <a:lnTo>
                        <a:pt x="29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8" name="Freeform 252"/>
                <p:cNvSpPr>
                  <a:spLocks/>
                </p:cNvSpPr>
                <p:nvPr/>
              </p:nvSpPr>
              <p:spPr bwMode="auto">
                <a:xfrm>
                  <a:off x="2593" y="2116"/>
                  <a:ext cx="14" cy="6"/>
                </a:xfrm>
                <a:custGeom>
                  <a:avLst/>
                  <a:gdLst/>
                  <a:ahLst/>
                  <a:cxnLst>
                    <a:cxn ang="0">
                      <a:pos x="66" y="16"/>
                    </a:cxn>
                    <a:cxn ang="0">
                      <a:pos x="55" y="17"/>
                    </a:cxn>
                    <a:cxn ang="0">
                      <a:pos x="37" y="21"/>
                    </a:cxn>
                    <a:cxn ang="0">
                      <a:pos x="28" y="21"/>
                    </a:cxn>
                    <a:cxn ang="0">
                      <a:pos x="19" y="17"/>
                    </a:cxn>
                    <a:cxn ang="0">
                      <a:pos x="15" y="15"/>
                    </a:cxn>
                    <a:cxn ang="0">
                      <a:pos x="13" y="11"/>
                    </a:cxn>
                    <a:cxn ang="0">
                      <a:pos x="13" y="3"/>
                    </a:cxn>
                    <a:cxn ang="0">
                      <a:pos x="11" y="0"/>
                    </a:cxn>
                    <a:cxn ang="0">
                      <a:pos x="4" y="3"/>
                    </a:cxn>
                    <a:cxn ang="0">
                      <a:pos x="3" y="4"/>
                    </a:cxn>
                    <a:cxn ang="0">
                      <a:pos x="0" y="12"/>
                    </a:cxn>
                    <a:cxn ang="0">
                      <a:pos x="2" y="17"/>
                    </a:cxn>
                    <a:cxn ang="0">
                      <a:pos x="4" y="24"/>
                    </a:cxn>
                    <a:cxn ang="0">
                      <a:pos x="11" y="28"/>
                    </a:cxn>
                    <a:cxn ang="0">
                      <a:pos x="18" y="30"/>
                    </a:cxn>
                    <a:cxn ang="0">
                      <a:pos x="28" y="30"/>
                    </a:cxn>
                    <a:cxn ang="0">
                      <a:pos x="43" y="28"/>
                    </a:cxn>
                    <a:cxn ang="0">
                      <a:pos x="54" y="26"/>
                    </a:cxn>
                    <a:cxn ang="0">
                      <a:pos x="69" y="23"/>
                    </a:cxn>
                    <a:cxn ang="0">
                      <a:pos x="69" y="17"/>
                    </a:cxn>
                    <a:cxn ang="0">
                      <a:pos x="66" y="16"/>
                    </a:cxn>
                  </a:cxnLst>
                  <a:rect l="0" t="0" r="r" b="b"/>
                  <a:pathLst>
                    <a:path w="69" h="30">
                      <a:moveTo>
                        <a:pt x="66" y="16"/>
                      </a:moveTo>
                      <a:lnTo>
                        <a:pt x="55" y="17"/>
                      </a:lnTo>
                      <a:lnTo>
                        <a:pt x="37" y="21"/>
                      </a:lnTo>
                      <a:lnTo>
                        <a:pt x="28" y="21"/>
                      </a:lnTo>
                      <a:lnTo>
                        <a:pt x="19" y="17"/>
                      </a:lnTo>
                      <a:lnTo>
                        <a:pt x="15" y="15"/>
                      </a:lnTo>
                      <a:lnTo>
                        <a:pt x="13" y="11"/>
                      </a:lnTo>
                      <a:lnTo>
                        <a:pt x="13" y="3"/>
                      </a:lnTo>
                      <a:lnTo>
                        <a:pt x="11" y="0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0" y="12"/>
                      </a:lnTo>
                      <a:lnTo>
                        <a:pt x="2" y="17"/>
                      </a:lnTo>
                      <a:lnTo>
                        <a:pt x="4" y="24"/>
                      </a:lnTo>
                      <a:lnTo>
                        <a:pt x="11" y="28"/>
                      </a:lnTo>
                      <a:lnTo>
                        <a:pt x="18" y="30"/>
                      </a:lnTo>
                      <a:lnTo>
                        <a:pt x="28" y="30"/>
                      </a:lnTo>
                      <a:lnTo>
                        <a:pt x="43" y="28"/>
                      </a:lnTo>
                      <a:lnTo>
                        <a:pt x="54" y="26"/>
                      </a:lnTo>
                      <a:lnTo>
                        <a:pt x="69" y="23"/>
                      </a:lnTo>
                      <a:lnTo>
                        <a:pt x="69" y="17"/>
                      </a:lnTo>
                      <a:lnTo>
                        <a:pt x="66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9" name="Freeform 253"/>
                <p:cNvSpPr>
                  <a:spLocks/>
                </p:cNvSpPr>
                <p:nvPr/>
              </p:nvSpPr>
              <p:spPr bwMode="auto">
                <a:xfrm>
                  <a:off x="2604" y="2112"/>
                  <a:ext cx="4" cy="2"/>
                </a:xfrm>
                <a:custGeom>
                  <a:avLst/>
                  <a:gdLst/>
                  <a:ahLst/>
                  <a:cxnLst>
                    <a:cxn ang="0">
                      <a:pos x="21" y="2"/>
                    </a:cxn>
                    <a:cxn ang="0">
                      <a:pos x="7" y="0"/>
                    </a:cxn>
                    <a:cxn ang="0">
                      <a:pos x="2" y="2"/>
                    </a:cxn>
                    <a:cxn ang="0">
                      <a:pos x="0" y="5"/>
                    </a:cxn>
                    <a:cxn ang="0">
                      <a:pos x="0" y="8"/>
                    </a:cxn>
                    <a:cxn ang="0">
                      <a:pos x="0" y="11"/>
                    </a:cxn>
                    <a:cxn ang="0">
                      <a:pos x="14" y="7"/>
                    </a:cxn>
                    <a:cxn ang="0">
                      <a:pos x="21" y="2"/>
                    </a:cxn>
                  </a:cxnLst>
                  <a:rect l="0" t="0" r="r" b="b"/>
                  <a:pathLst>
                    <a:path w="21" h="11">
                      <a:moveTo>
                        <a:pt x="21" y="2"/>
                      </a:moveTo>
                      <a:lnTo>
                        <a:pt x="7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14" y="7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0" name="Freeform 254"/>
                <p:cNvSpPr>
                  <a:spLocks/>
                </p:cNvSpPr>
                <p:nvPr/>
              </p:nvSpPr>
              <p:spPr bwMode="auto">
                <a:xfrm>
                  <a:off x="2607" y="2106"/>
                  <a:ext cx="16" cy="12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" y="14"/>
                    </a:cxn>
                    <a:cxn ang="0">
                      <a:pos x="7" y="0"/>
                    </a:cxn>
                    <a:cxn ang="0">
                      <a:pos x="12" y="0"/>
                    </a:cxn>
                    <a:cxn ang="0">
                      <a:pos x="25" y="13"/>
                    </a:cxn>
                    <a:cxn ang="0">
                      <a:pos x="47" y="13"/>
                    </a:cxn>
                    <a:cxn ang="0">
                      <a:pos x="52" y="13"/>
                    </a:cxn>
                    <a:cxn ang="0">
                      <a:pos x="59" y="33"/>
                    </a:cxn>
                    <a:cxn ang="0">
                      <a:pos x="77" y="39"/>
                    </a:cxn>
                    <a:cxn ang="0">
                      <a:pos x="82" y="45"/>
                    </a:cxn>
                    <a:cxn ang="0">
                      <a:pos x="67" y="53"/>
                    </a:cxn>
                    <a:cxn ang="0">
                      <a:pos x="63" y="5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82" h="59">
                      <a:moveTo>
                        <a:pt x="0" y="23"/>
                      </a:moveTo>
                      <a:lnTo>
                        <a:pt x="7" y="14"/>
                      </a:lnTo>
                      <a:lnTo>
                        <a:pt x="7" y="0"/>
                      </a:lnTo>
                      <a:lnTo>
                        <a:pt x="12" y="0"/>
                      </a:lnTo>
                      <a:lnTo>
                        <a:pt x="25" y="13"/>
                      </a:lnTo>
                      <a:lnTo>
                        <a:pt x="47" y="13"/>
                      </a:lnTo>
                      <a:lnTo>
                        <a:pt x="52" y="13"/>
                      </a:lnTo>
                      <a:lnTo>
                        <a:pt x="59" y="33"/>
                      </a:lnTo>
                      <a:lnTo>
                        <a:pt x="77" y="39"/>
                      </a:lnTo>
                      <a:lnTo>
                        <a:pt x="82" y="45"/>
                      </a:lnTo>
                      <a:lnTo>
                        <a:pt x="67" y="53"/>
                      </a:lnTo>
                      <a:lnTo>
                        <a:pt x="63" y="59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1" name="Freeform 255"/>
                <p:cNvSpPr>
                  <a:spLocks/>
                </p:cNvSpPr>
                <p:nvPr/>
              </p:nvSpPr>
              <p:spPr bwMode="auto">
                <a:xfrm>
                  <a:off x="2442" y="2210"/>
                  <a:ext cx="12" cy="11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61" y="550"/>
                    </a:cxn>
                    <a:cxn ang="0">
                      <a:pos x="47" y="531"/>
                    </a:cxn>
                    <a:cxn ang="0">
                      <a:pos x="35" y="512"/>
                    </a:cxn>
                    <a:cxn ang="0">
                      <a:pos x="24" y="493"/>
                    </a:cxn>
                    <a:cxn ang="0">
                      <a:pos x="16" y="472"/>
                    </a:cxn>
                    <a:cxn ang="0">
                      <a:pos x="9" y="450"/>
                    </a:cxn>
                    <a:cxn ang="0">
                      <a:pos x="4" y="429"/>
                    </a:cxn>
                    <a:cxn ang="0">
                      <a:pos x="2" y="406"/>
                    </a:cxn>
                    <a:cxn ang="0">
                      <a:pos x="0" y="385"/>
                    </a:cxn>
                    <a:cxn ang="0">
                      <a:pos x="0" y="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550">
                      <a:moveTo>
                        <a:pt x="61" y="0"/>
                      </a:moveTo>
                      <a:lnTo>
                        <a:pt x="61" y="550"/>
                      </a:lnTo>
                      <a:lnTo>
                        <a:pt x="47" y="531"/>
                      </a:lnTo>
                      <a:lnTo>
                        <a:pt x="35" y="512"/>
                      </a:lnTo>
                      <a:lnTo>
                        <a:pt x="24" y="493"/>
                      </a:lnTo>
                      <a:lnTo>
                        <a:pt x="16" y="472"/>
                      </a:lnTo>
                      <a:lnTo>
                        <a:pt x="9" y="450"/>
                      </a:lnTo>
                      <a:lnTo>
                        <a:pt x="4" y="429"/>
                      </a:lnTo>
                      <a:lnTo>
                        <a:pt x="2" y="406"/>
                      </a:lnTo>
                      <a:lnTo>
                        <a:pt x="0" y="385"/>
                      </a:lnTo>
                      <a:lnTo>
                        <a:pt x="0" y="0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2" name="Freeform 256"/>
                <p:cNvSpPr>
                  <a:spLocks/>
                </p:cNvSpPr>
                <p:nvPr/>
              </p:nvSpPr>
              <p:spPr bwMode="auto">
                <a:xfrm>
                  <a:off x="2544" y="2210"/>
                  <a:ext cx="102" cy="1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09" y="0"/>
                    </a:cxn>
                    <a:cxn ang="0">
                      <a:pos x="509" y="385"/>
                    </a:cxn>
                    <a:cxn ang="0">
                      <a:pos x="509" y="406"/>
                    </a:cxn>
                    <a:cxn ang="0">
                      <a:pos x="508" y="429"/>
                    </a:cxn>
                    <a:cxn ang="0">
                      <a:pos x="502" y="450"/>
                    </a:cxn>
                    <a:cxn ang="0">
                      <a:pos x="496" y="472"/>
                    </a:cxn>
                    <a:cxn ang="0">
                      <a:pos x="487" y="493"/>
                    </a:cxn>
                    <a:cxn ang="0">
                      <a:pos x="476" y="512"/>
                    </a:cxn>
                    <a:cxn ang="0">
                      <a:pos x="464" y="531"/>
                    </a:cxn>
                    <a:cxn ang="0">
                      <a:pos x="451" y="551"/>
                    </a:cxn>
                    <a:cxn ang="0">
                      <a:pos x="435" y="565"/>
                    </a:cxn>
                    <a:cxn ang="0">
                      <a:pos x="418" y="580"/>
                    </a:cxn>
                    <a:cxn ang="0">
                      <a:pos x="402" y="595"/>
                    </a:cxn>
                    <a:cxn ang="0">
                      <a:pos x="383" y="607"/>
                    </a:cxn>
                    <a:cxn ang="0">
                      <a:pos x="364" y="616"/>
                    </a:cxn>
                    <a:cxn ang="0">
                      <a:pos x="342" y="628"/>
                    </a:cxn>
                    <a:cxn ang="0">
                      <a:pos x="321" y="633"/>
                    </a:cxn>
                    <a:cxn ang="0">
                      <a:pos x="300" y="638"/>
                    </a:cxn>
                    <a:cxn ang="0">
                      <a:pos x="276" y="641"/>
                    </a:cxn>
                    <a:cxn ang="0">
                      <a:pos x="256" y="641"/>
                    </a:cxn>
                    <a:cxn ang="0">
                      <a:pos x="232" y="641"/>
                    </a:cxn>
                    <a:cxn ang="0">
                      <a:pos x="211" y="638"/>
                    </a:cxn>
                    <a:cxn ang="0">
                      <a:pos x="190" y="633"/>
                    </a:cxn>
                    <a:cxn ang="0">
                      <a:pos x="167" y="628"/>
                    </a:cxn>
                    <a:cxn ang="0">
                      <a:pos x="147" y="616"/>
                    </a:cxn>
                    <a:cxn ang="0">
                      <a:pos x="129" y="607"/>
                    </a:cxn>
                    <a:cxn ang="0">
                      <a:pos x="110" y="595"/>
                    </a:cxn>
                    <a:cxn ang="0">
                      <a:pos x="90" y="580"/>
                    </a:cxn>
                    <a:cxn ang="0">
                      <a:pos x="75" y="565"/>
                    </a:cxn>
                    <a:cxn ang="0">
                      <a:pos x="61" y="551"/>
                    </a:cxn>
                    <a:cxn ang="0">
                      <a:pos x="47" y="531"/>
                    </a:cxn>
                    <a:cxn ang="0">
                      <a:pos x="35" y="512"/>
                    </a:cxn>
                    <a:cxn ang="0">
                      <a:pos x="25" y="493"/>
                    </a:cxn>
                    <a:cxn ang="0">
                      <a:pos x="16" y="472"/>
                    </a:cxn>
                    <a:cxn ang="0">
                      <a:pos x="10" y="450"/>
                    </a:cxn>
                    <a:cxn ang="0">
                      <a:pos x="4" y="429"/>
                    </a:cxn>
                    <a:cxn ang="0">
                      <a:pos x="2" y="406"/>
                    </a:cxn>
                    <a:cxn ang="0">
                      <a:pos x="0" y="38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9" h="641">
                      <a:moveTo>
                        <a:pt x="0" y="0"/>
                      </a:moveTo>
                      <a:lnTo>
                        <a:pt x="509" y="0"/>
                      </a:lnTo>
                      <a:lnTo>
                        <a:pt x="509" y="385"/>
                      </a:lnTo>
                      <a:lnTo>
                        <a:pt x="509" y="406"/>
                      </a:lnTo>
                      <a:lnTo>
                        <a:pt x="508" y="429"/>
                      </a:lnTo>
                      <a:lnTo>
                        <a:pt x="502" y="450"/>
                      </a:lnTo>
                      <a:lnTo>
                        <a:pt x="496" y="472"/>
                      </a:lnTo>
                      <a:lnTo>
                        <a:pt x="487" y="493"/>
                      </a:lnTo>
                      <a:lnTo>
                        <a:pt x="476" y="512"/>
                      </a:lnTo>
                      <a:lnTo>
                        <a:pt x="464" y="531"/>
                      </a:lnTo>
                      <a:lnTo>
                        <a:pt x="451" y="551"/>
                      </a:lnTo>
                      <a:lnTo>
                        <a:pt x="435" y="565"/>
                      </a:lnTo>
                      <a:lnTo>
                        <a:pt x="418" y="580"/>
                      </a:lnTo>
                      <a:lnTo>
                        <a:pt x="402" y="595"/>
                      </a:lnTo>
                      <a:lnTo>
                        <a:pt x="383" y="607"/>
                      </a:lnTo>
                      <a:lnTo>
                        <a:pt x="364" y="616"/>
                      </a:lnTo>
                      <a:lnTo>
                        <a:pt x="342" y="628"/>
                      </a:lnTo>
                      <a:lnTo>
                        <a:pt x="321" y="633"/>
                      </a:lnTo>
                      <a:lnTo>
                        <a:pt x="300" y="638"/>
                      </a:lnTo>
                      <a:lnTo>
                        <a:pt x="276" y="641"/>
                      </a:lnTo>
                      <a:lnTo>
                        <a:pt x="256" y="641"/>
                      </a:lnTo>
                      <a:lnTo>
                        <a:pt x="232" y="641"/>
                      </a:lnTo>
                      <a:lnTo>
                        <a:pt x="211" y="638"/>
                      </a:lnTo>
                      <a:lnTo>
                        <a:pt x="190" y="633"/>
                      </a:lnTo>
                      <a:lnTo>
                        <a:pt x="167" y="628"/>
                      </a:lnTo>
                      <a:lnTo>
                        <a:pt x="147" y="616"/>
                      </a:lnTo>
                      <a:lnTo>
                        <a:pt x="129" y="607"/>
                      </a:lnTo>
                      <a:lnTo>
                        <a:pt x="110" y="595"/>
                      </a:lnTo>
                      <a:lnTo>
                        <a:pt x="90" y="580"/>
                      </a:lnTo>
                      <a:lnTo>
                        <a:pt x="75" y="565"/>
                      </a:lnTo>
                      <a:lnTo>
                        <a:pt x="61" y="551"/>
                      </a:lnTo>
                      <a:lnTo>
                        <a:pt x="47" y="531"/>
                      </a:lnTo>
                      <a:lnTo>
                        <a:pt x="35" y="512"/>
                      </a:lnTo>
                      <a:lnTo>
                        <a:pt x="25" y="493"/>
                      </a:lnTo>
                      <a:lnTo>
                        <a:pt x="16" y="472"/>
                      </a:lnTo>
                      <a:lnTo>
                        <a:pt x="10" y="450"/>
                      </a:lnTo>
                      <a:lnTo>
                        <a:pt x="4" y="429"/>
                      </a:lnTo>
                      <a:lnTo>
                        <a:pt x="2" y="406"/>
                      </a:lnTo>
                      <a:lnTo>
                        <a:pt x="0" y="3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3" name="Freeform 257"/>
                <p:cNvSpPr>
                  <a:spLocks/>
                </p:cNvSpPr>
                <p:nvPr/>
              </p:nvSpPr>
              <p:spPr bwMode="auto">
                <a:xfrm>
                  <a:off x="2533" y="2210"/>
                  <a:ext cx="11" cy="10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44"/>
                    </a:cxn>
                    <a:cxn ang="0">
                      <a:pos x="7" y="531"/>
                    </a:cxn>
                    <a:cxn ang="0">
                      <a:pos x="20" y="512"/>
                    </a:cxn>
                    <a:cxn ang="0">
                      <a:pos x="31" y="493"/>
                    </a:cxn>
                    <a:cxn ang="0">
                      <a:pos x="39" y="472"/>
                    </a:cxn>
                    <a:cxn ang="0">
                      <a:pos x="46" y="450"/>
                    </a:cxn>
                    <a:cxn ang="0">
                      <a:pos x="51" y="429"/>
                    </a:cxn>
                    <a:cxn ang="0">
                      <a:pos x="53" y="406"/>
                    </a:cxn>
                    <a:cxn ang="0">
                      <a:pos x="54" y="385"/>
                    </a:cxn>
                    <a:cxn ang="0">
                      <a:pos x="5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4" h="544">
                      <a:moveTo>
                        <a:pt x="0" y="0"/>
                      </a:moveTo>
                      <a:lnTo>
                        <a:pt x="0" y="544"/>
                      </a:lnTo>
                      <a:lnTo>
                        <a:pt x="7" y="531"/>
                      </a:lnTo>
                      <a:lnTo>
                        <a:pt x="20" y="512"/>
                      </a:lnTo>
                      <a:lnTo>
                        <a:pt x="31" y="493"/>
                      </a:lnTo>
                      <a:lnTo>
                        <a:pt x="39" y="472"/>
                      </a:lnTo>
                      <a:lnTo>
                        <a:pt x="46" y="450"/>
                      </a:lnTo>
                      <a:lnTo>
                        <a:pt x="51" y="429"/>
                      </a:lnTo>
                      <a:lnTo>
                        <a:pt x="53" y="406"/>
                      </a:lnTo>
                      <a:lnTo>
                        <a:pt x="54" y="385"/>
                      </a:lnTo>
                      <a:lnTo>
                        <a:pt x="5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4" name="Freeform 258"/>
                <p:cNvSpPr>
                  <a:spLocks/>
                </p:cNvSpPr>
                <p:nvPr/>
              </p:nvSpPr>
              <p:spPr bwMode="auto">
                <a:xfrm>
                  <a:off x="2522" y="2210"/>
                  <a:ext cx="11" cy="11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96"/>
                    </a:cxn>
                    <a:cxn ang="0">
                      <a:pos x="20" y="580"/>
                    </a:cxn>
                    <a:cxn ang="0">
                      <a:pos x="37" y="565"/>
                    </a:cxn>
                    <a:cxn ang="0">
                      <a:pos x="52" y="551"/>
                    </a:cxn>
                    <a:cxn ang="0">
                      <a:pos x="57" y="544"/>
                    </a:cxn>
                    <a:cxn ang="0">
                      <a:pos x="5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596">
                      <a:moveTo>
                        <a:pt x="0" y="0"/>
                      </a:moveTo>
                      <a:lnTo>
                        <a:pt x="0" y="596"/>
                      </a:lnTo>
                      <a:lnTo>
                        <a:pt x="20" y="580"/>
                      </a:lnTo>
                      <a:lnTo>
                        <a:pt x="37" y="565"/>
                      </a:lnTo>
                      <a:lnTo>
                        <a:pt x="52" y="551"/>
                      </a:lnTo>
                      <a:lnTo>
                        <a:pt x="57" y="544"/>
                      </a:lnTo>
                      <a:lnTo>
                        <a:pt x="5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5" name="Freeform 259"/>
                <p:cNvSpPr>
                  <a:spLocks/>
                </p:cNvSpPr>
                <p:nvPr/>
              </p:nvSpPr>
              <p:spPr bwMode="auto">
                <a:xfrm>
                  <a:off x="2510" y="2210"/>
                  <a:ext cx="12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28"/>
                    </a:cxn>
                    <a:cxn ang="0">
                      <a:pos x="23" y="616"/>
                    </a:cxn>
                    <a:cxn ang="0">
                      <a:pos x="42" y="607"/>
                    </a:cxn>
                    <a:cxn ang="0">
                      <a:pos x="57" y="596"/>
                    </a:cxn>
                    <a:cxn ang="0">
                      <a:pos x="5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628">
                      <a:moveTo>
                        <a:pt x="0" y="0"/>
                      </a:moveTo>
                      <a:lnTo>
                        <a:pt x="0" y="628"/>
                      </a:lnTo>
                      <a:lnTo>
                        <a:pt x="23" y="616"/>
                      </a:lnTo>
                      <a:lnTo>
                        <a:pt x="42" y="607"/>
                      </a:lnTo>
                      <a:lnTo>
                        <a:pt x="57" y="596"/>
                      </a:lnTo>
                      <a:lnTo>
                        <a:pt x="5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6" name="Freeform 260"/>
                <p:cNvSpPr>
                  <a:spLocks/>
                </p:cNvSpPr>
                <p:nvPr/>
              </p:nvSpPr>
              <p:spPr bwMode="auto">
                <a:xfrm>
                  <a:off x="2499" y="2210"/>
                  <a:ext cx="11" cy="1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40"/>
                    </a:cxn>
                    <a:cxn ang="0">
                      <a:pos x="12" y="638"/>
                    </a:cxn>
                    <a:cxn ang="0">
                      <a:pos x="35" y="633"/>
                    </a:cxn>
                    <a:cxn ang="0">
                      <a:pos x="54" y="628"/>
                    </a:cxn>
                    <a:cxn ang="0">
                      <a:pos x="5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4" h="640">
                      <a:moveTo>
                        <a:pt x="0" y="0"/>
                      </a:moveTo>
                      <a:lnTo>
                        <a:pt x="0" y="640"/>
                      </a:lnTo>
                      <a:lnTo>
                        <a:pt x="12" y="638"/>
                      </a:lnTo>
                      <a:lnTo>
                        <a:pt x="35" y="633"/>
                      </a:lnTo>
                      <a:lnTo>
                        <a:pt x="54" y="628"/>
                      </a:lnTo>
                      <a:lnTo>
                        <a:pt x="5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7" name="Freeform 261"/>
                <p:cNvSpPr>
                  <a:spLocks/>
                </p:cNvSpPr>
                <p:nvPr/>
              </p:nvSpPr>
              <p:spPr bwMode="auto">
                <a:xfrm>
                  <a:off x="2488" y="2210"/>
                  <a:ext cx="11" cy="128"/>
                </a:xfrm>
                <a:custGeom>
                  <a:avLst/>
                  <a:gdLst/>
                  <a:ahLst/>
                  <a:cxnLst>
                    <a:cxn ang="0">
                      <a:pos x="57" y="0"/>
                    </a:cxn>
                    <a:cxn ang="0">
                      <a:pos x="57" y="640"/>
                    </a:cxn>
                    <a:cxn ang="0">
                      <a:pos x="44" y="641"/>
                    </a:cxn>
                    <a:cxn ang="0">
                      <a:pos x="26" y="641"/>
                    </a:cxn>
                    <a:cxn ang="0">
                      <a:pos x="6" y="641"/>
                    </a:cxn>
                    <a:cxn ang="0">
                      <a:pos x="0" y="640"/>
                    </a:cxn>
                    <a:cxn ang="0">
                      <a:pos x="0" y="0"/>
                    </a:cxn>
                    <a:cxn ang="0">
                      <a:pos x="57" y="0"/>
                    </a:cxn>
                  </a:cxnLst>
                  <a:rect l="0" t="0" r="r" b="b"/>
                  <a:pathLst>
                    <a:path w="57" h="641">
                      <a:moveTo>
                        <a:pt x="57" y="0"/>
                      </a:moveTo>
                      <a:lnTo>
                        <a:pt x="57" y="640"/>
                      </a:lnTo>
                      <a:lnTo>
                        <a:pt x="44" y="641"/>
                      </a:lnTo>
                      <a:lnTo>
                        <a:pt x="26" y="641"/>
                      </a:lnTo>
                      <a:lnTo>
                        <a:pt x="6" y="641"/>
                      </a:lnTo>
                      <a:lnTo>
                        <a:pt x="0" y="640"/>
                      </a:lnTo>
                      <a:lnTo>
                        <a:pt x="0" y="0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8" name="Freeform 262"/>
                <p:cNvSpPr>
                  <a:spLocks/>
                </p:cNvSpPr>
                <p:nvPr/>
              </p:nvSpPr>
              <p:spPr bwMode="auto">
                <a:xfrm>
                  <a:off x="2476" y="2210"/>
                  <a:ext cx="12" cy="1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29"/>
                    </a:cxn>
                    <a:cxn ang="0">
                      <a:pos x="15" y="633"/>
                    </a:cxn>
                    <a:cxn ang="0">
                      <a:pos x="39" y="638"/>
                    </a:cxn>
                    <a:cxn ang="0">
                      <a:pos x="58" y="640"/>
                    </a:cxn>
                    <a:cxn ang="0">
                      <a:pos x="58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8" h="640">
                      <a:moveTo>
                        <a:pt x="0" y="0"/>
                      </a:moveTo>
                      <a:lnTo>
                        <a:pt x="0" y="629"/>
                      </a:lnTo>
                      <a:lnTo>
                        <a:pt x="15" y="633"/>
                      </a:lnTo>
                      <a:lnTo>
                        <a:pt x="39" y="638"/>
                      </a:lnTo>
                      <a:lnTo>
                        <a:pt x="58" y="640"/>
                      </a:lnTo>
                      <a:lnTo>
                        <a:pt x="5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9" name="Freeform 263"/>
                <p:cNvSpPr>
                  <a:spLocks/>
                </p:cNvSpPr>
                <p:nvPr/>
              </p:nvSpPr>
              <p:spPr bwMode="auto">
                <a:xfrm>
                  <a:off x="2465" y="2210"/>
                  <a:ext cx="11" cy="1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98"/>
                    </a:cxn>
                    <a:cxn ang="0">
                      <a:pos x="13" y="607"/>
                    </a:cxn>
                    <a:cxn ang="0">
                      <a:pos x="32" y="616"/>
                    </a:cxn>
                    <a:cxn ang="0">
                      <a:pos x="51" y="628"/>
                    </a:cxn>
                    <a:cxn ang="0">
                      <a:pos x="57" y="629"/>
                    </a:cxn>
                    <a:cxn ang="0">
                      <a:pos x="5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629">
                      <a:moveTo>
                        <a:pt x="0" y="0"/>
                      </a:moveTo>
                      <a:lnTo>
                        <a:pt x="0" y="598"/>
                      </a:lnTo>
                      <a:lnTo>
                        <a:pt x="13" y="607"/>
                      </a:lnTo>
                      <a:lnTo>
                        <a:pt x="32" y="616"/>
                      </a:lnTo>
                      <a:lnTo>
                        <a:pt x="51" y="628"/>
                      </a:lnTo>
                      <a:lnTo>
                        <a:pt x="57" y="629"/>
                      </a:lnTo>
                      <a:lnTo>
                        <a:pt x="5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0" name="Freeform 264"/>
                <p:cNvSpPr>
                  <a:spLocks/>
                </p:cNvSpPr>
                <p:nvPr/>
              </p:nvSpPr>
              <p:spPr bwMode="auto">
                <a:xfrm>
                  <a:off x="2454" y="2210"/>
                  <a:ext cx="11" cy="11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50"/>
                    </a:cxn>
                    <a:cxn ang="0">
                      <a:pos x="14" y="565"/>
                    </a:cxn>
                    <a:cxn ang="0">
                      <a:pos x="31" y="580"/>
                    </a:cxn>
                    <a:cxn ang="0">
                      <a:pos x="48" y="595"/>
                    </a:cxn>
                    <a:cxn ang="0">
                      <a:pos x="54" y="598"/>
                    </a:cxn>
                    <a:cxn ang="0">
                      <a:pos x="5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4" h="598">
                      <a:moveTo>
                        <a:pt x="0" y="0"/>
                      </a:moveTo>
                      <a:lnTo>
                        <a:pt x="0" y="550"/>
                      </a:lnTo>
                      <a:lnTo>
                        <a:pt x="14" y="565"/>
                      </a:lnTo>
                      <a:lnTo>
                        <a:pt x="31" y="580"/>
                      </a:lnTo>
                      <a:lnTo>
                        <a:pt x="48" y="595"/>
                      </a:lnTo>
                      <a:lnTo>
                        <a:pt x="54" y="598"/>
                      </a:lnTo>
                      <a:lnTo>
                        <a:pt x="5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1" name="Rectangle 265"/>
                <p:cNvSpPr>
                  <a:spLocks noChangeArrowheads="1"/>
                </p:cNvSpPr>
                <p:nvPr/>
              </p:nvSpPr>
              <p:spPr bwMode="auto">
                <a:xfrm>
                  <a:off x="2488" y="2121"/>
                  <a:ext cx="10" cy="2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2" name="Freeform 266"/>
                <p:cNvSpPr>
                  <a:spLocks/>
                </p:cNvSpPr>
                <p:nvPr/>
              </p:nvSpPr>
              <p:spPr bwMode="auto">
                <a:xfrm>
                  <a:off x="2485" y="2116"/>
                  <a:ext cx="16" cy="5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15" y="0"/>
                    </a:cxn>
                    <a:cxn ang="0">
                      <a:pos x="15" y="15"/>
                    </a:cxn>
                    <a:cxn ang="0">
                      <a:pos x="32" y="15"/>
                    </a:cxn>
                    <a:cxn ang="0">
                      <a:pos x="32" y="0"/>
                    </a:cxn>
                    <a:cxn ang="0">
                      <a:pos x="48" y="0"/>
                    </a:cxn>
                    <a:cxn ang="0">
                      <a:pos x="48" y="15"/>
                    </a:cxn>
                    <a:cxn ang="0">
                      <a:pos x="63" y="15"/>
                    </a:cxn>
                    <a:cxn ang="0">
                      <a:pos x="63" y="0"/>
                    </a:cxn>
                    <a:cxn ang="0">
                      <a:pos x="77" y="0"/>
                    </a:cxn>
                    <a:cxn ang="0">
                      <a:pos x="77" y="24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77" h="24">
                      <a:moveTo>
                        <a:pt x="0" y="24"/>
                      </a:moveTo>
                      <a:lnTo>
                        <a:pt x="0" y="0"/>
                      </a:lnTo>
                      <a:lnTo>
                        <a:pt x="15" y="0"/>
                      </a:lnTo>
                      <a:lnTo>
                        <a:pt x="15" y="15"/>
                      </a:lnTo>
                      <a:lnTo>
                        <a:pt x="32" y="15"/>
                      </a:lnTo>
                      <a:lnTo>
                        <a:pt x="32" y="0"/>
                      </a:lnTo>
                      <a:lnTo>
                        <a:pt x="48" y="0"/>
                      </a:lnTo>
                      <a:lnTo>
                        <a:pt x="48" y="15"/>
                      </a:lnTo>
                      <a:lnTo>
                        <a:pt x="63" y="15"/>
                      </a:lnTo>
                      <a:lnTo>
                        <a:pt x="63" y="0"/>
                      </a:lnTo>
                      <a:lnTo>
                        <a:pt x="77" y="0"/>
                      </a:lnTo>
                      <a:lnTo>
                        <a:pt x="77" y="2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3" name="Rectangle 267"/>
                <p:cNvSpPr>
                  <a:spLocks noChangeArrowheads="1"/>
                </p:cNvSpPr>
                <p:nvPr/>
              </p:nvSpPr>
              <p:spPr bwMode="auto">
                <a:xfrm>
                  <a:off x="2490" y="2124"/>
                  <a:ext cx="2" cy="4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4" name="Rectangle 268"/>
                <p:cNvSpPr>
                  <a:spLocks noChangeArrowheads="1"/>
                </p:cNvSpPr>
                <p:nvPr/>
              </p:nvSpPr>
              <p:spPr bwMode="auto">
                <a:xfrm>
                  <a:off x="2495" y="2124"/>
                  <a:ext cx="1" cy="4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5" name="Rectangle 269"/>
                <p:cNvSpPr>
                  <a:spLocks noChangeArrowheads="1"/>
                </p:cNvSpPr>
                <p:nvPr/>
              </p:nvSpPr>
              <p:spPr bwMode="auto">
                <a:xfrm>
                  <a:off x="2507" y="2121"/>
                  <a:ext cx="10" cy="2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6" name="Freeform 270"/>
                <p:cNvSpPr>
                  <a:spLocks/>
                </p:cNvSpPr>
                <p:nvPr/>
              </p:nvSpPr>
              <p:spPr bwMode="auto">
                <a:xfrm>
                  <a:off x="2505" y="2116"/>
                  <a:ext cx="15" cy="5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15"/>
                    </a:cxn>
                    <a:cxn ang="0">
                      <a:pos x="30" y="15"/>
                    </a:cxn>
                    <a:cxn ang="0">
                      <a:pos x="30" y="0"/>
                    </a:cxn>
                    <a:cxn ang="0">
                      <a:pos x="46" y="0"/>
                    </a:cxn>
                    <a:cxn ang="0">
                      <a:pos x="46" y="15"/>
                    </a:cxn>
                    <a:cxn ang="0">
                      <a:pos x="62" y="15"/>
                    </a:cxn>
                    <a:cxn ang="0">
                      <a:pos x="62" y="0"/>
                    </a:cxn>
                    <a:cxn ang="0">
                      <a:pos x="77" y="0"/>
                    </a:cxn>
                    <a:cxn ang="0">
                      <a:pos x="77" y="24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77" h="24">
                      <a:moveTo>
                        <a:pt x="0" y="24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3" y="15"/>
                      </a:lnTo>
                      <a:lnTo>
                        <a:pt x="30" y="15"/>
                      </a:lnTo>
                      <a:lnTo>
                        <a:pt x="30" y="0"/>
                      </a:lnTo>
                      <a:lnTo>
                        <a:pt x="46" y="0"/>
                      </a:lnTo>
                      <a:lnTo>
                        <a:pt x="46" y="15"/>
                      </a:lnTo>
                      <a:lnTo>
                        <a:pt x="62" y="15"/>
                      </a:lnTo>
                      <a:lnTo>
                        <a:pt x="62" y="0"/>
                      </a:lnTo>
                      <a:lnTo>
                        <a:pt x="77" y="0"/>
                      </a:lnTo>
                      <a:lnTo>
                        <a:pt x="77" y="2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7" name="Rectangle 271"/>
                <p:cNvSpPr>
                  <a:spLocks noChangeArrowheads="1"/>
                </p:cNvSpPr>
                <p:nvPr/>
              </p:nvSpPr>
              <p:spPr bwMode="auto">
                <a:xfrm>
                  <a:off x="2510" y="2124"/>
                  <a:ext cx="1" cy="4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01648" name="Rectangle 272"/>
              <p:cNvSpPr>
                <a:spLocks noChangeArrowheads="1"/>
              </p:cNvSpPr>
              <p:nvPr/>
            </p:nvSpPr>
            <p:spPr bwMode="auto">
              <a:xfrm>
                <a:off x="2514" y="2124"/>
                <a:ext cx="1" cy="4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49" name="Rectangle 273"/>
              <p:cNvSpPr>
                <a:spLocks noChangeArrowheads="1"/>
              </p:cNvSpPr>
              <p:nvPr/>
            </p:nvSpPr>
            <p:spPr bwMode="auto">
              <a:xfrm>
                <a:off x="2469" y="2121"/>
                <a:ext cx="10" cy="23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0" name="Freeform 274"/>
              <p:cNvSpPr>
                <a:spLocks/>
              </p:cNvSpPr>
              <p:nvPr/>
            </p:nvSpPr>
            <p:spPr bwMode="auto">
              <a:xfrm>
                <a:off x="2466" y="2116"/>
                <a:ext cx="15" cy="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0" y="0"/>
                  </a:cxn>
                  <a:cxn ang="0">
                    <a:pos x="15" y="0"/>
                  </a:cxn>
                  <a:cxn ang="0">
                    <a:pos x="15" y="15"/>
                  </a:cxn>
                  <a:cxn ang="0">
                    <a:pos x="31" y="15"/>
                  </a:cxn>
                  <a:cxn ang="0">
                    <a:pos x="31" y="0"/>
                  </a:cxn>
                  <a:cxn ang="0">
                    <a:pos x="45" y="0"/>
                  </a:cxn>
                  <a:cxn ang="0">
                    <a:pos x="45" y="15"/>
                  </a:cxn>
                  <a:cxn ang="0">
                    <a:pos x="62" y="15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77" y="24"/>
                  </a:cxn>
                  <a:cxn ang="0">
                    <a:pos x="0" y="24"/>
                  </a:cxn>
                </a:cxnLst>
                <a:rect l="0" t="0" r="r" b="b"/>
                <a:pathLst>
                  <a:path w="77" h="24">
                    <a:moveTo>
                      <a:pt x="0" y="24"/>
                    </a:moveTo>
                    <a:lnTo>
                      <a:pt x="0" y="0"/>
                    </a:lnTo>
                    <a:lnTo>
                      <a:pt x="15" y="0"/>
                    </a:lnTo>
                    <a:lnTo>
                      <a:pt x="15" y="15"/>
                    </a:lnTo>
                    <a:lnTo>
                      <a:pt x="31" y="15"/>
                    </a:lnTo>
                    <a:lnTo>
                      <a:pt x="31" y="0"/>
                    </a:lnTo>
                    <a:lnTo>
                      <a:pt x="45" y="0"/>
                    </a:lnTo>
                    <a:lnTo>
                      <a:pt x="45" y="15"/>
                    </a:lnTo>
                    <a:lnTo>
                      <a:pt x="62" y="15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77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1" name="Rectangle 275"/>
              <p:cNvSpPr>
                <a:spLocks noChangeArrowheads="1"/>
              </p:cNvSpPr>
              <p:nvPr/>
            </p:nvSpPr>
            <p:spPr bwMode="auto">
              <a:xfrm>
                <a:off x="2471" y="2124"/>
                <a:ext cx="1" cy="4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2" name="Rectangle 276"/>
              <p:cNvSpPr>
                <a:spLocks noChangeArrowheads="1"/>
              </p:cNvSpPr>
              <p:nvPr/>
            </p:nvSpPr>
            <p:spPr bwMode="auto">
              <a:xfrm>
                <a:off x="2475" y="2124"/>
                <a:ext cx="1" cy="4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3" name="Freeform 277"/>
              <p:cNvSpPr>
                <a:spLocks/>
              </p:cNvSpPr>
              <p:nvPr/>
            </p:nvSpPr>
            <p:spPr bwMode="auto">
              <a:xfrm>
                <a:off x="2453" y="2138"/>
                <a:ext cx="80" cy="58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12" y="250"/>
                  </a:cxn>
                  <a:cxn ang="0">
                    <a:pos x="23" y="248"/>
                  </a:cxn>
                  <a:cxn ang="0">
                    <a:pos x="32" y="243"/>
                  </a:cxn>
                  <a:cxn ang="0">
                    <a:pos x="42" y="235"/>
                  </a:cxn>
                  <a:cxn ang="0">
                    <a:pos x="51" y="229"/>
                  </a:cxn>
                  <a:cxn ang="0">
                    <a:pos x="56" y="219"/>
                  </a:cxn>
                  <a:cxn ang="0">
                    <a:pos x="62" y="209"/>
                  </a:cxn>
                  <a:cxn ang="0">
                    <a:pos x="64" y="196"/>
                  </a:cxn>
                  <a:cxn ang="0">
                    <a:pos x="65" y="186"/>
                  </a:cxn>
                  <a:cxn ang="0">
                    <a:pos x="42" y="42"/>
                  </a:cxn>
                  <a:cxn ang="0">
                    <a:pos x="42" y="0"/>
                  </a:cxn>
                  <a:cxn ang="0">
                    <a:pos x="72" y="26"/>
                  </a:cxn>
                  <a:cxn ang="0">
                    <a:pos x="101" y="0"/>
                  </a:cxn>
                  <a:cxn ang="0">
                    <a:pos x="129" y="26"/>
                  </a:cxn>
                  <a:cxn ang="0">
                    <a:pos x="158" y="0"/>
                  </a:cxn>
                  <a:cxn ang="0">
                    <a:pos x="185" y="26"/>
                  </a:cxn>
                  <a:cxn ang="0">
                    <a:pos x="214" y="0"/>
                  </a:cxn>
                  <a:cxn ang="0">
                    <a:pos x="240" y="26"/>
                  </a:cxn>
                  <a:cxn ang="0">
                    <a:pos x="270" y="0"/>
                  </a:cxn>
                  <a:cxn ang="0">
                    <a:pos x="300" y="26"/>
                  </a:cxn>
                  <a:cxn ang="0">
                    <a:pos x="327" y="0"/>
                  </a:cxn>
                  <a:cxn ang="0">
                    <a:pos x="354" y="26"/>
                  </a:cxn>
                  <a:cxn ang="0">
                    <a:pos x="333" y="62"/>
                  </a:cxn>
                  <a:cxn ang="0">
                    <a:pos x="333" y="191"/>
                  </a:cxn>
                  <a:cxn ang="0">
                    <a:pos x="336" y="203"/>
                  </a:cxn>
                  <a:cxn ang="0">
                    <a:pos x="339" y="213"/>
                  </a:cxn>
                  <a:cxn ang="0">
                    <a:pos x="346" y="223"/>
                  </a:cxn>
                  <a:cxn ang="0">
                    <a:pos x="352" y="233"/>
                  </a:cxn>
                  <a:cxn ang="0">
                    <a:pos x="361" y="238"/>
                  </a:cxn>
                  <a:cxn ang="0">
                    <a:pos x="371" y="244"/>
                  </a:cxn>
                  <a:cxn ang="0">
                    <a:pos x="380" y="248"/>
                  </a:cxn>
                  <a:cxn ang="0">
                    <a:pos x="392" y="251"/>
                  </a:cxn>
                  <a:cxn ang="0">
                    <a:pos x="397" y="293"/>
                  </a:cxn>
                </a:cxnLst>
                <a:rect l="0" t="0" r="r" b="b"/>
                <a:pathLst>
                  <a:path w="397" h="293">
                    <a:moveTo>
                      <a:pt x="0" y="293"/>
                    </a:moveTo>
                    <a:lnTo>
                      <a:pt x="0" y="251"/>
                    </a:lnTo>
                    <a:lnTo>
                      <a:pt x="6" y="251"/>
                    </a:lnTo>
                    <a:lnTo>
                      <a:pt x="12" y="250"/>
                    </a:lnTo>
                    <a:lnTo>
                      <a:pt x="19" y="248"/>
                    </a:lnTo>
                    <a:lnTo>
                      <a:pt x="23" y="248"/>
                    </a:lnTo>
                    <a:lnTo>
                      <a:pt x="28" y="244"/>
                    </a:lnTo>
                    <a:lnTo>
                      <a:pt x="32" y="243"/>
                    </a:lnTo>
                    <a:lnTo>
                      <a:pt x="38" y="238"/>
                    </a:lnTo>
                    <a:lnTo>
                      <a:pt x="42" y="235"/>
                    </a:lnTo>
                    <a:lnTo>
                      <a:pt x="46" y="233"/>
                    </a:lnTo>
                    <a:lnTo>
                      <a:pt x="51" y="229"/>
                    </a:lnTo>
                    <a:lnTo>
                      <a:pt x="55" y="223"/>
                    </a:lnTo>
                    <a:lnTo>
                      <a:pt x="56" y="219"/>
                    </a:lnTo>
                    <a:lnTo>
                      <a:pt x="58" y="213"/>
                    </a:lnTo>
                    <a:lnTo>
                      <a:pt x="62" y="209"/>
                    </a:lnTo>
                    <a:lnTo>
                      <a:pt x="63" y="203"/>
                    </a:lnTo>
                    <a:lnTo>
                      <a:pt x="64" y="196"/>
                    </a:lnTo>
                    <a:lnTo>
                      <a:pt x="64" y="191"/>
                    </a:lnTo>
                    <a:lnTo>
                      <a:pt x="65" y="186"/>
                    </a:lnTo>
                    <a:lnTo>
                      <a:pt x="65" y="62"/>
                    </a:lnTo>
                    <a:lnTo>
                      <a:pt x="42" y="42"/>
                    </a:lnTo>
                    <a:lnTo>
                      <a:pt x="42" y="26"/>
                    </a:lnTo>
                    <a:lnTo>
                      <a:pt x="42" y="0"/>
                    </a:lnTo>
                    <a:lnTo>
                      <a:pt x="72" y="0"/>
                    </a:lnTo>
                    <a:lnTo>
                      <a:pt x="72" y="26"/>
                    </a:lnTo>
                    <a:lnTo>
                      <a:pt x="101" y="26"/>
                    </a:lnTo>
                    <a:lnTo>
                      <a:pt x="101" y="0"/>
                    </a:lnTo>
                    <a:lnTo>
                      <a:pt x="129" y="0"/>
                    </a:lnTo>
                    <a:lnTo>
                      <a:pt x="129" y="26"/>
                    </a:lnTo>
                    <a:lnTo>
                      <a:pt x="158" y="26"/>
                    </a:lnTo>
                    <a:lnTo>
                      <a:pt x="158" y="0"/>
                    </a:lnTo>
                    <a:lnTo>
                      <a:pt x="185" y="0"/>
                    </a:lnTo>
                    <a:lnTo>
                      <a:pt x="185" y="26"/>
                    </a:lnTo>
                    <a:lnTo>
                      <a:pt x="214" y="26"/>
                    </a:lnTo>
                    <a:lnTo>
                      <a:pt x="214" y="0"/>
                    </a:lnTo>
                    <a:lnTo>
                      <a:pt x="240" y="0"/>
                    </a:lnTo>
                    <a:lnTo>
                      <a:pt x="240" y="26"/>
                    </a:lnTo>
                    <a:lnTo>
                      <a:pt x="270" y="26"/>
                    </a:lnTo>
                    <a:lnTo>
                      <a:pt x="270" y="0"/>
                    </a:lnTo>
                    <a:lnTo>
                      <a:pt x="300" y="0"/>
                    </a:lnTo>
                    <a:lnTo>
                      <a:pt x="300" y="26"/>
                    </a:lnTo>
                    <a:lnTo>
                      <a:pt x="327" y="26"/>
                    </a:lnTo>
                    <a:lnTo>
                      <a:pt x="327" y="0"/>
                    </a:lnTo>
                    <a:lnTo>
                      <a:pt x="354" y="0"/>
                    </a:lnTo>
                    <a:lnTo>
                      <a:pt x="354" y="26"/>
                    </a:lnTo>
                    <a:lnTo>
                      <a:pt x="354" y="42"/>
                    </a:lnTo>
                    <a:lnTo>
                      <a:pt x="333" y="62"/>
                    </a:lnTo>
                    <a:lnTo>
                      <a:pt x="333" y="186"/>
                    </a:lnTo>
                    <a:lnTo>
                      <a:pt x="333" y="191"/>
                    </a:lnTo>
                    <a:lnTo>
                      <a:pt x="335" y="196"/>
                    </a:lnTo>
                    <a:lnTo>
                      <a:pt x="336" y="203"/>
                    </a:lnTo>
                    <a:lnTo>
                      <a:pt x="337" y="209"/>
                    </a:lnTo>
                    <a:lnTo>
                      <a:pt x="339" y="213"/>
                    </a:lnTo>
                    <a:lnTo>
                      <a:pt x="342" y="219"/>
                    </a:lnTo>
                    <a:lnTo>
                      <a:pt x="346" y="223"/>
                    </a:lnTo>
                    <a:lnTo>
                      <a:pt x="348" y="229"/>
                    </a:lnTo>
                    <a:lnTo>
                      <a:pt x="352" y="233"/>
                    </a:lnTo>
                    <a:lnTo>
                      <a:pt x="356" y="235"/>
                    </a:lnTo>
                    <a:lnTo>
                      <a:pt x="361" y="238"/>
                    </a:lnTo>
                    <a:lnTo>
                      <a:pt x="364" y="243"/>
                    </a:lnTo>
                    <a:lnTo>
                      <a:pt x="371" y="244"/>
                    </a:lnTo>
                    <a:lnTo>
                      <a:pt x="376" y="248"/>
                    </a:lnTo>
                    <a:lnTo>
                      <a:pt x="380" y="248"/>
                    </a:lnTo>
                    <a:lnTo>
                      <a:pt x="386" y="250"/>
                    </a:lnTo>
                    <a:lnTo>
                      <a:pt x="392" y="251"/>
                    </a:lnTo>
                    <a:lnTo>
                      <a:pt x="397" y="251"/>
                    </a:lnTo>
                    <a:lnTo>
                      <a:pt x="397" y="293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4" name="Line 278"/>
              <p:cNvSpPr>
                <a:spLocks noChangeShapeType="1"/>
              </p:cNvSpPr>
              <p:nvPr/>
            </p:nvSpPr>
            <p:spPr bwMode="auto">
              <a:xfrm>
                <a:off x="2462" y="2146"/>
                <a:ext cx="6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5" name="Line 279"/>
              <p:cNvSpPr>
                <a:spLocks noChangeShapeType="1"/>
              </p:cNvSpPr>
              <p:nvPr/>
            </p:nvSpPr>
            <p:spPr bwMode="auto">
              <a:xfrm flipH="1">
                <a:off x="2466" y="2150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6" name="Freeform 280"/>
              <p:cNvSpPr>
                <a:spLocks/>
              </p:cNvSpPr>
              <p:nvPr/>
            </p:nvSpPr>
            <p:spPr bwMode="auto">
              <a:xfrm>
                <a:off x="2471" y="2156"/>
                <a:ext cx="11" cy="12"/>
              </a:xfrm>
              <a:custGeom>
                <a:avLst/>
                <a:gdLst/>
                <a:ahLst/>
                <a:cxnLst>
                  <a:cxn ang="0">
                    <a:pos x="52" y="63"/>
                  </a:cxn>
                  <a:cxn ang="0">
                    <a:pos x="52" y="27"/>
                  </a:cxn>
                  <a:cxn ang="0">
                    <a:pos x="52" y="25"/>
                  </a:cxn>
                  <a:cxn ang="0">
                    <a:pos x="51" y="22"/>
                  </a:cxn>
                  <a:cxn ang="0">
                    <a:pos x="51" y="21"/>
                  </a:cxn>
                  <a:cxn ang="0">
                    <a:pos x="50" y="18"/>
                  </a:cxn>
                  <a:cxn ang="0">
                    <a:pos x="49" y="16"/>
                  </a:cxn>
                  <a:cxn ang="0">
                    <a:pos x="49" y="15"/>
                  </a:cxn>
                  <a:cxn ang="0">
                    <a:pos x="46" y="11"/>
                  </a:cxn>
                  <a:cxn ang="0">
                    <a:pos x="45" y="11"/>
                  </a:cxn>
                  <a:cxn ang="0">
                    <a:pos x="43" y="9"/>
                  </a:cxn>
                  <a:cxn ang="0">
                    <a:pos x="41" y="9"/>
                  </a:cxn>
                  <a:cxn ang="0">
                    <a:pos x="40" y="5"/>
                  </a:cxn>
                  <a:cxn ang="0">
                    <a:pos x="40" y="4"/>
                  </a:cxn>
                  <a:cxn ang="0">
                    <a:pos x="36" y="4"/>
                  </a:cxn>
                  <a:cxn ang="0">
                    <a:pos x="34" y="3"/>
                  </a:cxn>
                  <a:cxn ang="0">
                    <a:pos x="33" y="3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6" y="0"/>
                  </a:cxn>
                  <a:cxn ang="0">
                    <a:pos x="22" y="0"/>
                  </a:cxn>
                  <a:cxn ang="0">
                    <a:pos x="20" y="0"/>
                  </a:cxn>
                  <a:cxn ang="0">
                    <a:pos x="19" y="3"/>
                  </a:cxn>
                  <a:cxn ang="0">
                    <a:pos x="17" y="3"/>
                  </a:cxn>
                  <a:cxn ang="0">
                    <a:pos x="15" y="4"/>
                  </a:cxn>
                  <a:cxn ang="0">
                    <a:pos x="12" y="4"/>
                  </a:cxn>
                  <a:cxn ang="0">
                    <a:pos x="11" y="5"/>
                  </a:cxn>
                  <a:cxn ang="0">
                    <a:pos x="10" y="9"/>
                  </a:cxn>
                  <a:cxn ang="0">
                    <a:pos x="8" y="9"/>
                  </a:cxn>
                  <a:cxn ang="0">
                    <a:pos x="6" y="11"/>
                  </a:cxn>
                  <a:cxn ang="0">
                    <a:pos x="5" y="11"/>
                  </a:cxn>
                  <a:cxn ang="0">
                    <a:pos x="3" y="15"/>
                  </a:cxn>
                  <a:cxn ang="0">
                    <a:pos x="3" y="16"/>
                  </a:cxn>
                  <a:cxn ang="0">
                    <a:pos x="1" y="18"/>
                  </a:cxn>
                  <a:cxn ang="0">
                    <a:pos x="1" y="21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0" y="63"/>
                  </a:cxn>
                  <a:cxn ang="0">
                    <a:pos x="52" y="63"/>
                  </a:cxn>
                </a:cxnLst>
                <a:rect l="0" t="0" r="r" b="b"/>
                <a:pathLst>
                  <a:path w="52" h="63">
                    <a:moveTo>
                      <a:pt x="52" y="63"/>
                    </a:moveTo>
                    <a:lnTo>
                      <a:pt x="52" y="27"/>
                    </a:lnTo>
                    <a:lnTo>
                      <a:pt x="52" y="25"/>
                    </a:lnTo>
                    <a:lnTo>
                      <a:pt x="51" y="22"/>
                    </a:lnTo>
                    <a:lnTo>
                      <a:pt x="51" y="21"/>
                    </a:lnTo>
                    <a:lnTo>
                      <a:pt x="50" y="18"/>
                    </a:lnTo>
                    <a:lnTo>
                      <a:pt x="49" y="16"/>
                    </a:lnTo>
                    <a:lnTo>
                      <a:pt x="49" y="15"/>
                    </a:lnTo>
                    <a:lnTo>
                      <a:pt x="46" y="11"/>
                    </a:lnTo>
                    <a:lnTo>
                      <a:pt x="45" y="11"/>
                    </a:lnTo>
                    <a:lnTo>
                      <a:pt x="43" y="9"/>
                    </a:lnTo>
                    <a:lnTo>
                      <a:pt x="41" y="9"/>
                    </a:lnTo>
                    <a:lnTo>
                      <a:pt x="40" y="5"/>
                    </a:lnTo>
                    <a:lnTo>
                      <a:pt x="40" y="4"/>
                    </a:lnTo>
                    <a:lnTo>
                      <a:pt x="36" y="4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20" y="0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5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9"/>
                    </a:lnTo>
                    <a:lnTo>
                      <a:pt x="8" y="9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1" y="18"/>
                    </a:lnTo>
                    <a:lnTo>
                      <a:pt x="1" y="21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63"/>
                    </a:lnTo>
                    <a:lnTo>
                      <a:pt x="52" y="6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7" name="Freeform 281"/>
              <p:cNvSpPr>
                <a:spLocks/>
              </p:cNvSpPr>
              <p:nvPr/>
            </p:nvSpPr>
            <p:spPr bwMode="auto">
              <a:xfrm>
                <a:off x="2505" y="2156"/>
                <a:ext cx="10" cy="12"/>
              </a:xfrm>
              <a:custGeom>
                <a:avLst/>
                <a:gdLst/>
                <a:ahLst/>
                <a:cxnLst>
                  <a:cxn ang="0">
                    <a:pos x="51" y="63"/>
                  </a:cxn>
                  <a:cxn ang="0">
                    <a:pos x="51" y="27"/>
                  </a:cxn>
                  <a:cxn ang="0">
                    <a:pos x="51" y="25"/>
                  </a:cxn>
                  <a:cxn ang="0">
                    <a:pos x="51" y="22"/>
                  </a:cxn>
                  <a:cxn ang="0">
                    <a:pos x="51" y="21"/>
                  </a:cxn>
                  <a:cxn ang="0">
                    <a:pos x="47" y="18"/>
                  </a:cxn>
                  <a:cxn ang="0">
                    <a:pos x="47" y="16"/>
                  </a:cxn>
                  <a:cxn ang="0">
                    <a:pos x="47" y="15"/>
                  </a:cxn>
                  <a:cxn ang="0">
                    <a:pos x="46" y="11"/>
                  </a:cxn>
                  <a:cxn ang="0">
                    <a:pos x="44" y="11"/>
                  </a:cxn>
                  <a:cxn ang="0">
                    <a:pos x="44" y="9"/>
                  </a:cxn>
                  <a:cxn ang="0">
                    <a:pos x="43" y="9"/>
                  </a:cxn>
                  <a:cxn ang="0">
                    <a:pos x="39" y="5"/>
                  </a:cxn>
                  <a:cxn ang="0">
                    <a:pos x="38" y="4"/>
                  </a:cxn>
                  <a:cxn ang="0">
                    <a:pos x="37" y="4"/>
                  </a:cxn>
                  <a:cxn ang="0">
                    <a:pos x="34" y="3"/>
                  </a:cxn>
                  <a:cxn ang="0">
                    <a:pos x="31" y="3"/>
                  </a:cxn>
                  <a:cxn ang="0">
                    <a:pos x="28" y="0"/>
                  </a:cxn>
                  <a:cxn ang="0">
                    <a:pos x="25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19" y="3"/>
                  </a:cxn>
                  <a:cxn ang="0">
                    <a:pos x="16" y="3"/>
                  </a:cxn>
                  <a:cxn ang="0">
                    <a:pos x="13" y="4"/>
                  </a:cxn>
                  <a:cxn ang="0">
                    <a:pos x="12" y="4"/>
                  </a:cxn>
                  <a:cxn ang="0">
                    <a:pos x="11" y="5"/>
                  </a:cxn>
                  <a:cxn ang="0">
                    <a:pos x="9" y="9"/>
                  </a:cxn>
                  <a:cxn ang="0">
                    <a:pos x="8" y="9"/>
                  </a:cxn>
                  <a:cxn ang="0">
                    <a:pos x="6" y="11"/>
                  </a:cxn>
                  <a:cxn ang="0">
                    <a:pos x="4" y="11"/>
                  </a:cxn>
                  <a:cxn ang="0">
                    <a:pos x="2" y="15"/>
                  </a:cxn>
                  <a:cxn ang="0">
                    <a:pos x="2" y="16"/>
                  </a:cxn>
                  <a:cxn ang="0">
                    <a:pos x="1" y="18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0" y="63"/>
                  </a:cxn>
                  <a:cxn ang="0">
                    <a:pos x="51" y="63"/>
                  </a:cxn>
                </a:cxnLst>
                <a:rect l="0" t="0" r="r" b="b"/>
                <a:pathLst>
                  <a:path w="51" h="63">
                    <a:moveTo>
                      <a:pt x="51" y="63"/>
                    </a:moveTo>
                    <a:lnTo>
                      <a:pt x="51" y="27"/>
                    </a:lnTo>
                    <a:lnTo>
                      <a:pt x="51" y="25"/>
                    </a:lnTo>
                    <a:lnTo>
                      <a:pt x="51" y="22"/>
                    </a:lnTo>
                    <a:lnTo>
                      <a:pt x="51" y="21"/>
                    </a:lnTo>
                    <a:lnTo>
                      <a:pt x="47" y="18"/>
                    </a:lnTo>
                    <a:lnTo>
                      <a:pt x="47" y="16"/>
                    </a:lnTo>
                    <a:lnTo>
                      <a:pt x="47" y="15"/>
                    </a:lnTo>
                    <a:lnTo>
                      <a:pt x="46" y="11"/>
                    </a:lnTo>
                    <a:lnTo>
                      <a:pt x="44" y="11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39" y="5"/>
                    </a:lnTo>
                    <a:lnTo>
                      <a:pt x="38" y="4"/>
                    </a:lnTo>
                    <a:lnTo>
                      <a:pt x="37" y="4"/>
                    </a:lnTo>
                    <a:lnTo>
                      <a:pt x="34" y="3"/>
                    </a:lnTo>
                    <a:lnTo>
                      <a:pt x="31" y="3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9" y="9"/>
                    </a:lnTo>
                    <a:lnTo>
                      <a:pt x="8" y="9"/>
                    </a:lnTo>
                    <a:lnTo>
                      <a:pt x="6" y="11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1" y="18"/>
                    </a:lnTo>
                    <a:lnTo>
                      <a:pt x="0" y="21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63"/>
                    </a:lnTo>
                    <a:lnTo>
                      <a:pt x="51" y="6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8" name="Freeform 282"/>
              <p:cNvSpPr>
                <a:spLocks/>
              </p:cNvSpPr>
              <p:nvPr/>
            </p:nvSpPr>
            <p:spPr bwMode="auto">
              <a:xfrm>
                <a:off x="2485" y="2173"/>
                <a:ext cx="19" cy="22"/>
              </a:xfrm>
              <a:custGeom>
                <a:avLst/>
                <a:gdLst/>
                <a:ahLst/>
                <a:cxnLst>
                  <a:cxn ang="0">
                    <a:pos x="94" y="113"/>
                  </a:cxn>
                  <a:cxn ang="0">
                    <a:pos x="94" y="48"/>
                  </a:cxn>
                  <a:cxn ang="0">
                    <a:pos x="94" y="42"/>
                  </a:cxn>
                  <a:cxn ang="0">
                    <a:pos x="93" y="39"/>
                  </a:cxn>
                  <a:cxn ang="0">
                    <a:pos x="93" y="36"/>
                  </a:cxn>
                  <a:cxn ang="0">
                    <a:pos x="92" y="31"/>
                  </a:cxn>
                  <a:cxn ang="0">
                    <a:pos x="91" y="28"/>
                  </a:cxn>
                  <a:cxn ang="0">
                    <a:pos x="87" y="22"/>
                  </a:cxn>
                  <a:cxn ang="0">
                    <a:pos x="85" y="19"/>
                  </a:cxn>
                  <a:cxn ang="0">
                    <a:pos x="82" y="16"/>
                  </a:cxn>
                  <a:cxn ang="0">
                    <a:pos x="79" y="12"/>
                  </a:cxn>
                  <a:cxn ang="0">
                    <a:pos x="78" y="11"/>
                  </a:cxn>
                  <a:cxn ang="0">
                    <a:pos x="74" y="6"/>
                  </a:cxn>
                  <a:cxn ang="0">
                    <a:pos x="69" y="5"/>
                  </a:cxn>
                  <a:cxn ang="0">
                    <a:pos x="67" y="5"/>
                  </a:cxn>
                  <a:cxn ang="0">
                    <a:pos x="62" y="3"/>
                  </a:cxn>
                  <a:cxn ang="0">
                    <a:pos x="59" y="3"/>
                  </a:cxn>
                  <a:cxn ang="0">
                    <a:pos x="56" y="0"/>
                  </a:cxn>
                  <a:cxn ang="0">
                    <a:pos x="52" y="0"/>
                  </a:cxn>
                  <a:cxn ang="0">
                    <a:pos x="46" y="0"/>
                  </a:cxn>
                  <a:cxn ang="0">
                    <a:pos x="42" y="0"/>
                  </a:cxn>
                  <a:cxn ang="0">
                    <a:pos x="39" y="0"/>
                  </a:cxn>
                  <a:cxn ang="0">
                    <a:pos x="35" y="3"/>
                  </a:cxn>
                  <a:cxn ang="0">
                    <a:pos x="29" y="3"/>
                  </a:cxn>
                  <a:cxn ang="0">
                    <a:pos x="26" y="5"/>
                  </a:cxn>
                  <a:cxn ang="0">
                    <a:pos x="23" y="5"/>
                  </a:cxn>
                  <a:cxn ang="0">
                    <a:pos x="17" y="6"/>
                  </a:cxn>
                  <a:cxn ang="0">
                    <a:pos x="17" y="11"/>
                  </a:cxn>
                  <a:cxn ang="0">
                    <a:pos x="14" y="12"/>
                  </a:cxn>
                  <a:cxn ang="0">
                    <a:pos x="11" y="16"/>
                  </a:cxn>
                  <a:cxn ang="0">
                    <a:pos x="8" y="19"/>
                  </a:cxn>
                  <a:cxn ang="0">
                    <a:pos x="8" y="22"/>
                  </a:cxn>
                  <a:cxn ang="0">
                    <a:pos x="5" y="28"/>
                  </a:cxn>
                  <a:cxn ang="0">
                    <a:pos x="5" y="31"/>
                  </a:cxn>
                  <a:cxn ang="0">
                    <a:pos x="2" y="36"/>
                  </a:cxn>
                  <a:cxn ang="0">
                    <a:pos x="2" y="39"/>
                  </a:cxn>
                  <a:cxn ang="0">
                    <a:pos x="0" y="42"/>
                  </a:cxn>
                  <a:cxn ang="0">
                    <a:pos x="0" y="48"/>
                  </a:cxn>
                  <a:cxn ang="0">
                    <a:pos x="0" y="113"/>
                  </a:cxn>
                  <a:cxn ang="0">
                    <a:pos x="94" y="113"/>
                  </a:cxn>
                </a:cxnLst>
                <a:rect l="0" t="0" r="r" b="b"/>
                <a:pathLst>
                  <a:path w="94" h="113">
                    <a:moveTo>
                      <a:pt x="94" y="113"/>
                    </a:moveTo>
                    <a:lnTo>
                      <a:pt x="94" y="48"/>
                    </a:lnTo>
                    <a:lnTo>
                      <a:pt x="94" y="42"/>
                    </a:lnTo>
                    <a:lnTo>
                      <a:pt x="93" y="39"/>
                    </a:lnTo>
                    <a:lnTo>
                      <a:pt x="93" y="36"/>
                    </a:lnTo>
                    <a:lnTo>
                      <a:pt x="92" y="31"/>
                    </a:lnTo>
                    <a:lnTo>
                      <a:pt x="91" y="28"/>
                    </a:lnTo>
                    <a:lnTo>
                      <a:pt x="87" y="22"/>
                    </a:lnTo>
                    <a:lnTo>
                      <a:pt x="85" y="19"/>
                    </a:lnTo>
                    <a:lnTo>
                      <a:pt x="82" y="16"/>
                    </a:lnTo>
                    <a:lnTo>
                      <a:pt x="79" y="12"/>
                    </a:lnTo>
                    <a:lnTo>
                      <a:pt x="78" y="11"/>
                    </a:lnTo>
                    <a:lnTo>
                      <a:pt x="74" y="6"/>
                    </a:lnTo>
                    <a:lnTo>
                      <a:pt x="69" y="5"/>
                    </a:lnTo>
                    <a:lnTo>
                      <a:pt x="67" y="5"/>
                    </a:lnTo>
                    <a:lnTo>
                      <a:pt x="62" y="3"/>
                    </a:lnTo>
                    <a:lnTo>
                      <a:pt x="59" y="3"/>
                    </a:lnTo>
                    <a:lnTo>
                      <a:pt x="56" y="0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3"/>
                    </a:lnTo>
                    <a:lnTo>
                      <a:pt x="29" y="3"/>
                    </a:lnTo>
                    <a:lnTo>
                      <a:pt x="26" y="5"/>
                    </a:lnTo>
                    <a:lnTo>
                      <a:pt x="23" y="5"/>
                    </a:lnTo>
                    <a:lnTo>
                      <a:pt x="17" y="6"/>
                    </a:lnTo>
                    <a:lnTo>
                      <a:pt x="17" y="11"/>
                    </a:lnTo>
                    <a:lnTo>
                      <a:pt x="14" y="12"/>
                    </a:lnTo>
                    <a:lnTo>
                      <a:pt x="11" y="16"/>
                    </a:lnTo>
                    <a:lnTo>
                      <a:pt x="8" y="19"/>
                    </a:lnTo>
                    <a:lnTo>
                      <a:pt x="8" y="22"/>
                    </a:lnTo>
                    <a:lnTo>
                      <a:pt x="5" y="28"/>
                    </a:lnTo>
                    <a:lnTo>
                      <a:pt x="5" y="31"/>
                    </a:lnTo>
                    <a:lnTo>
                      <a:pt x="2" y="36"/>
                    </a:lnTo>
                    <a:lnTo>
                      <a:pt x="2" y="39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0" y="113"/>
                    </a:lnTo>
                    <a:lnTo>
                      <a:pt x="94" y="11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9" name="Freeform 283"/>
              <p:cNvSpPr>
                <a:spLocks/>
              </p:cNvSpPr>
              <p:nvPr/>
            </p:nvSpPr>
            <p:spPr bwMode="auto">
              <a:xfrm>
                <a:off x="2555" y="2224"/>
                <a:ext cx="80" cy="99"/>
              </a:xfrm>
              <a:custGeom>
                <a:avLst/>
                <a:gdLst/>
                <a:ahLst/>
                <a:cxnLst>
                  <a:cxn ang="0">
                    <a:pos x="213" y="491"/>
                  </a:cxn>
                  <a:cxn ang="0">
                    <a:pos x="229" y="484"/>
                  </a:cxn>
                  <a:cxn ang="0">
                    <a:pos x="275" y="469"/>
                  </a:cxn>
                  <a:cxn ang="0">
                    <a:pos x="294" y="472"/>
                  </a:cxn>
                  <a:cxn ang="0">
                    <a:pos x="315" y="461"/>
                  </a:cxn>
                  <a:cxn ang="0">
                    <a:pos x="316" y="442"/>
                  </a:cxn>
                  <a:cxn ang="0">
                    <a:pos x="348" y="406"/>
                  </a:cxn>
                  <a:cxn ang="0">
                    <a:pos x="366" y="393"/>
                  </a:cxn>
                  <a:cxn ang="0">
                    <a:pos x="379" y="376"/>
                  </a:cxn>
                  <a:cxn ang="0">
                    <a:pos x="372" y="357"/>
                  </a:cxn>
                  <a:cxn ang="0">
                    <a:pos x="380" y="313"/>
                  </a:cxn>
                  <a:cxn ang="0">
                    <a:pos x="396" y="295"/>
                  </a:cxn>
                  <a:cxn ang="0">
                    <a:pos x="389" y="273"/>
                  </a:cxn>
                  <a:cxn ang="0">
                    <a:pos x="389" y="229"/>
                  </a:cxn>
                  <a:cxn ang="0">
                    <a:pos x="396" y="207"/>
                  </a:cxn>
                  <a:cxn ang="0">
                    <a:pos x="383" y="188"/>
                  </a:cxn>
                  <a:cxn ang="0">
                    <a:pos x="393" y="138"/>
                  </a:cxn>
                  <a:cxn ang="0">
                    <a:pos x="393" y="113"/>
                  </a:cxn>
                  <a:cxn ang="0">
                    <a:pos x="383" y="46"/>
                  </a:cxn>
                  <a:cxn ang="0">
                    <a:pos x="396" y="31"/>
                  </a:cxn>
                  <a:cxn ang="0">
                    <a:pos x="389" y="9"/>
                  </a:cxn>
                  <a:cxn ang="0">
                    <a:pos x="366" y="4"/>
                  </a:cxn>
                  <a:cxn ang="0">
                    <a:pos x="303" y="16"/>
                  </a:cxn>
                  <a:cxn ang="0">
                    <a:pos x="284" y="0"/>
                  </a:cxn>
                  <a:cxn ang="0">
                    <a:pos x="263" y="9"/>
                  </a:cxn>
                  <a:cxn ang="0">
                    <a:pos x="217" y="11"/>
                  </a:cxn>
                  <a:cxn ang="0">
                    <a:pos x="198" y="1"/>
                  </a:cxn>
                  <a:cxn ang="0">
                    <a:pos x="180" y="11"/>
                  </a:cxn>
                  <a:cxn ang="0">
                    <a:pos x="132" y="9"/>
                  </a:cxn>
                  <a:cxn ang="0">
                    <a:pos x="112" y="0"/>
                  </a:cxn>
                  <a:cxn ang="0">
                    <a:pos x="94" y="16"/>
                  </a:cxn>
                  <a:cxn ang="0">
                    <a:pos x="31" y="4"/>
                  </a:cxn>
                  <a:cxn ang="0">
                    <a:pos x="9" y="9"/>
                  </a:cxn>
                  <a:cxn ang="0">
                    <a:pos x="2" y="31"/>
                  </a:cxn>
                  <a:cxn ang="0">
                    <a:pos x="17" y="46"/>
                  </a:cxn>
                  <a:cxn ang="0">
                    <a:pos x="3" y="113"/>
                  </a:cxn>
                  <a:cxn ang="0">
                    <a:pos x="3" y="138"/>
                  </a:cxn>
                  <a:cxn ang="0">
                    <a:pos x="17" y="188"/>
                  </a:cxn>
                  <a:cxn ang="0">
                    <a:pos x="2" y="207"/>
                  </a:cxn>
                  <a:cxn ang="0">
                    <a:pos x="9" y="229"/>
                  </a:cxn>
                  <a:cxn ang="0">
                    <a:pos x="6" y="273"/>
                  </a:cxn>
                  <a:cxn ang="0">
                    <a:pos x="0" y="295"/>
                  </a:cxn>
                  <a:cxn ang="0">
                    <a:pos x="17" y="313"/>
                  </a:cxn>
                  <a:cxn ang="0">
                    <a:pos x="23" y="357"/>
                  </a:cxn>
                  <a:cxn ang="0">
                    <a:pos x="17" y="376"/>
                  </a:cxn>
                  <a:cxn ang="0">
                    <a:pos x="31" y="393"/>
                  </a:cxn>
                  <a:cxn ang="0">
                    <a:pos x="48" y="406"/>
                  </a:cxn>
                  <a:cxn ang="0">
                    <a:pos x="81" y="442"/>
                  </a:cxn>
                  <a:cxn ang="0">
                    <a:pos x="82" y="461"/>
                  </a:cxn>
                  <a:cxn ang="0">
                    <a:pos x="102" y="472"/>
                  </a:cxn>
                  <a:cxn ang="0">
                    <a:pos x="122" y="469"/>
                  </a:cxn>
                  <a:cxn ang="0">
                    <a:pos x="170" y="484"/>
                  </a:cxn>
                  <a:cxn ang="0">
                    <a:pos x="184" y="491"/>
                  </a:cxn>
                </a:cxnLst>
                <a:rect l="0" t="0" r="r" b="b"/>
                <a:pathLst>
                  <a:path w="396" h="497">
                    <a:moveTo>
                      <a:pt x="198" y="497"/>
                    </a:moveTo>
                    <a:lnTo>
                      <a:pt x="205" y="497"/>
                    </a:lnTo>
                    <a:lnTo>
                      <a:pt x="213" y="491"/>
                    </a:lnTo>
                    <a:lnTo>
                      <a:pt x="217" y="486"/>
                    </a:lnTo>
                    <a:lnTo>
                      <a:pt x="218" y="484"/>
                    </a:lnTo>
                    <a:lnTo>
                      <a:pt x="229" y="484"/>
                    </a:lnTo>
                    <a:lnTo>
                      <a:pt x="243" y="481"/>
                    </a:lnTo>
                    <a:lnTo>
                      <a:pt x="258" y="476"/>
                    </a:lnTo>
                    <a:lnTo>
                      <a:pt x="275" y="469"/>
                    </a:lnTo>
                    <a:lnTo>
                      <a:pt x="280" y="465"/>
                    </a:lnTo>
                    <a:lnTo>
                      <a:pt x="286" y="470"/>
                    </a:lnTo>
                    <a:lnTo>
                      <a:pt x="294" y="472"/>
                    </a:lnTo>
                    <a:lnTo>
                      <a:pt x="303" y="470"/>
                    </a:lnTo>
                    <a:lnTo>
                      <a:pt x="309" y="465"/>
                    </a:lnTo>
                    <a:lnTo>
                      <a:pt x="315" y="461"/>
                    </a:lnTo>
                    <a:lnTo>
                      <a:pt x="316" y="452"/>
                    </a:lnTo>
                    <a:lnTo>
                      <a:pt x="316" y="444"/>
                    </a:lnTo>
                    <a:lnTo>
                      <a:pt x="316" y="442"/>
                    </a:lnTo>
                    <a:lnTo>
                      <a:pt x="328" y="432"/>
                    </a:lnTo>
                    <a:lnTo>
                      <a:pt x="340" y="418"/>
                    </a:lnTo>
                    <a:lnTo>
                      <a:pt x="348" y="406"/>
                    </a:lnTo>
                    <a:lnTo>
                      <a:pt x="354" y="396"/>
                    </a:lnTo>
                    <a:lnTo>
                      <a:pt x="358" y="396"/>
                    </a:lnTo>
                    <a:lnTo>
                      <a:pt x="366" y="393"/>
                    </a:lnTo>
                    <a:lnTo>
                      <a:pt x="372" y="391"/>
                    </a:lnTo>
                    <a:lnTo>
                      <a:pt x="378" y="385"/>
                    </a:lnTo>
                    <a:lnTo>
                      <a:pt x="379" y="376"/>
                    </a:lnTo>
                    <a:lnTo>
                      <a:pt x="379" y="368"/>
                    </a:lnTo>
                    <a:lnTo>
                      <a:pt x="378" y="361"/>
                    </a:lnTo>
                    <a:lnTo>
                      <a:pt x="372" y="357"/>
                    </a:lnTo>
                    <a:lnTo>
                      <a:pt x="376" y="346"/>
                    </a:lnTo>
                    <a:lnTo>
                      <a:pt x="379" y="330"/>
                    </a:lnTo>
                    <a:lnTo>
                      <a:pt x="380" y="313"/>
                    </a:lnTo>
                    <a:lnTo>
                      <a:pt x="389" y="307"/>
                    </a:lnTo>
                    <a:lnTo>
                      <a:pt x="393" y="302"/>
                    </a:lnTo>
                    <a:lnTo>
                      <a:pt x="396" y="295"/>
                    </a:lnTo>
                    <a:lnTo>
                      <a:pt x="396" y="285"/>
                    </a:lnTo>
                    <a:lnTo>
                      <a:pt x="393" y="278"/>
                    </a:lnTo>
                    <a:lnTo>
                      <a:pt x="389" y="273"/>
                    </a:lnTo>
                    <a:lnTo>
                      <a:pt x="383" y="269"/>
                    </a:lnTo>
                    <a:lnTo>
                      <a:pt x="383" y="232"/>
                    </a:lnTo>
                    <a:lnTo>
                      <a:pt x="389" y="229"/>
                    </a:lnTo>
                    <a:lnTo>
                      <a:pt x="393" y="223"/>
                    </a:lnTo>
                    <a:lnTo>
                      <a:pt x="396" y="217"/>
                    </a:lnTo>
                    <a:lnTo>
                      <a:pt x="396" y="207"/>
                    </a:lnTo>
                    <a:lnTo>
                      <a:pt x="393" y="200"/>
                    </a:lnTo>
                    <a:lnTo>
                      <a:pt x="389" y="193"/>
                    </a:lnTo>
                    <a:lnTo>
                      <a:pt x="383" y="188"/>
                    </a:lnTo>
                    <a:lnTo>
                      <a:pt x="383" y="147"/>
                    </a:lnTo>
                    <a:lnTo>
                      <a:pt x="389" y="143"/>
                    </a:lnTo>
                    <a:lnTo>
                      <a:pt x="393" y="138"/>
                    </a:lnTo>
                    <a:lnTo>
                      <a:pt x="396" y="129"/>
                    </a:lnTo>
                    <a:lnTo>
                      <a:pt x="396" y="121"/>
                    </a:lnTo>
                    <a:lnTo>
                      <a:pt x="393" y="113"/>
                    </a:lnTo>
                    <a:lnTo>
                      <a:pt x="389" y="108"/>
                    </a:lnTo>
                    <a:lnTo>
                      <a:pt x="383" y="103"/>
                    </a:lnTo>
                    <a:lnTo>
                      <a:pt x="383" y="46"/>
                    </a:lnTo>
                    <a:lnTo>
                      <a:pt x="389" y="44"/>
                    </a:lnTo>
                    <a:lnTo>
                      <a:pt x="393" y="38"/>
                    </a:lnTo>
                    <a:lnTo>
                      <a:pt x="396" y="31"/>
                    </a:lnTo>
                    <a:lnTo>
                      <a:pt x="396" y="23"/>
                    </a:lnTo>
                    <a:lnTo>
                      <a:pt x="393" y="14"/>
                    </a:lnTo>
                    <a:lnTo>
                      <a:pt x="389" y="9"/>
                    </a:lnTo>
                    <a:lnTo>
                      <a:pt x="380" y="4"/>
                    </a:lnTo>
                    <a:lnTo>
                      <a:pt x="374" y="1"/>
                    </a:lnTo>
                    <a:lnTo>
                      <a:pt x="366" y="4"/>
                    </a:lnTo>
                    <a:lnTo>
                      <a:pt x="359" y="9"/>
                    </a:lnTo>
                    <a:lnTo>
                      <a:pt x="353" y="16"/>
                    </a:lnTo>
                    <a:lnTo>
                      <a:pt x="303" y="16"/>
                    </a:lnTo>
                    <a:lnTo>
                      <a:pt x="300" y="9"/>
                    </a:lnTo>
                    <a:lnTo>
                      <a:pt x="293" y="4"/>
                    </a:lnTo>
                    <a:lnTo>
                      <a:pt x="284" y="0"/>
                    </a:lnTo>
                    <a:lnTo>
                      <a:pt x="276" y="0"/>
                    </a:lnTo>
                    <a:lnTo>
                      <a:pt x="268" y="4"/>
                    </a:lnTo>
                    <a:lnTo>
                      <a:pt x="263" y="9"/>
                    </a:lnTo>
                    <a:lnTo>
                      <a:pt x="260" y="16"/>
                    </a:lnTo>
                    <a:lnTo>
                      <a:pt x="218" y="16"/>
                    </a:lnTo>
                    <a:lnTo>
                      <a:pt x="217" y="11"/>
                    </a:lnTo>
                    <a:lnTo>
                      <a:pt x="215" y="9"/>
                    </a:lnTo>
                    <a:lnTo>
                      <a:pt x="205" y="4"/>
                    </a:lnTo>
                    <a:lnTo>
                      <a:pt x="198" y="1"/>
                    </a:lnTo>
                    <a:lnTo>
                      <a:pt x="190" y="4"/>
                    </a:lnTo>
                    <a:lnTo>
                      <a:pt x="184" y="9"/>
                    </a:lnTo>
                    <a:lnTo>
                      <a:pt x="180" y="11"/>
                    </a:lnTo>
                    <a:lnTo>
                      <a:pt x="179" y="16"/>
                    </a:lnTo>
                    <a:lnTo>
                      <a:pt x="138" y="16"/>
                    </a:lnTo>
                    <a:lnTo>
                      <a:pt x="132" y="9"/>
                    </a:lnTo>
                    <a:lnTo>
                      <a:pt x="126" y="4"/>
                    </a:lnTo>
                    <a:lnTo>
                      <a:pt x="120" y="0"/>
                    </a:lnTo>
                    <a:lnTo>
                      <a:pt x="112" y="0"/>
                    </a:lnTo>
                    <a:lnTo>
                      <a:pt x="105" y="4"/>
                    </a:lnTo>
                    <a:lnTo>
                      <a:pt x="97" y="9"/>
                    </a:lnTo>
                    <a:lnTo>
                      <a:pt x="94" y="16"/>
                    </a:lnTo>
                    <a:lnTo>
                      <a:pt x="44" y="16"/>
                    </a:lnTo>
                    <a:lnTo>
                      <a:pt x="38" y="9"/>
                    </a:lnTo>
                    <a:lnTo>
                      <a:pt x="31" y="4"/>
                    </a:lnTo>
                    <a:lnTo>
                      <a:pt x="23" y="1"/>
                    </a:lnTo>
                    <a:lnTo>
                      <a:pt x="17" y="4"/>
                    </a:lnTo>
                    <a:lnTo>
                      <a:pt x="9" y="9"/>
                    </a:lnTo>
                    <a:lnTo>
                      <a:pt x="3" y="14"/>
                    </a:lnTo>
                    <a:lnTo>
                      <a:pt x="2" y="23"/>
                    </a:lnTo>
                    <a:lnTo>
                      <a:pt x="2" y="31"/>
                    </a:lnTo>
                    <a:lnTo>
                      <a:pt x="3" y="38"/>
                    </a:lnTo>
                    <a:lnTo>
                      <a:pt x="9" y="44"/>
                    </a:lnTo>
                    <a:lnTo>
                      <a:pt x="17" y="46"/>
                    </a:lnTo>
                    <a:lnTo>
                      <a:pt x="17" y="103"/>
                    </a:lnTo>
                    <a:lnTo>
                      <a:pt x="6" y="108"/>
                    </a:lnTo>
                    <a:lnTo>
                      <a:pt x="3" y="113"/>
                    </a:lnTo>
                    <a:lnTo>
                      <a:pt x="0" y="121"/>
                    </a:lnTo>
                    <a:lnTo>
                      <a:pt x="0" y="129"/>
                    </a:lnTo>
                    <a:lnTo>
                      <a:pt x="3" y="138"/>
                    </a:lnTo>
                    <a:lnTo>
                      <a:pt x="6" y="143"/>
                    </a:lnTo>
                    <a:lnTo>
                      <a:pt x="17" y="147"/>
                    </a:lnTo>
                    <a:lnTo>
                      <a:pt x="17" y="188"/>
                    </a:lnTo>
                    <a:lnTo>
                      <a:pt x="9" y="193"/>
                    </a:lnTo>
                    <a:lnTo>
                      <a:pt x="3" y="200"/>
                    </a:lnTo>
                    <a:lnTo>
                      <a:pt x="2" y="207"/>
                    </a:lnTo>
                    <a:lnTo>
                      <a:pt x="2" y="217"/>
                    </a:lnTo>
                    <a:lnTo>
                      <a:pt x="3" y="223"/>
                    </a:lnTo>
                    <a:lnTo>
                      <a:pt x="9" y="229"/>
                    </a:lnTo>
                    <a:lnTo>
                      <a:pt x="15" y="232"/>
                    </a:lnTo>
                    <a:lnTo>
                      <a:pt x="15" y="269"/>
                    </a:lnTo>
                    <a:lnTo>
                      <a:pt x="6" y="273"/>
                    </a:lnTo>
                    <a:lnTo>
                      <a:pt x="3" y="278"/>
                    </a:lnTo>
                    <a:lnTo>
                      <a:pt x="0" y="285"/>
                    </a:lnTo>
                    <a:lnTo>
                      <a:pt x="0" y="295"/>
                    </a:lnTo>
                    <a:lnTo>
                      <a:pt x="3" y="302"/>
                    </a:lnTo>
                    <a:lnTo>
                      <a:pt x="6" y="307"/>
                    </a:lnTo>
                    <a:lnTo>
                      <a:pt x="17" y="313"/>
                    </a:lnTo>
                    <a:lnTo>
                      <a:pt x="17" y="330"/>
                    </a:lnTo>
                    <a:lnTo>
                      <a:pt x="22" y="346"/>
                    </a:lnTo>
                    <a:lnTo>
                      <a:pt x="23" y="357"/>
                    </a:lnTo>
                    <a:lnTo>
                      <a:pt x="19" y="361"/>
                    </a:lnTo>
                    <a:lnTo>
                      <a:pt x="17" y="368"/>
                    </a:lnTo>
                    <a:lnTo>
                      <a:pt x="17" y="376"/>
                    </a:lnTo>
                    <a:lnTo>
                      <a:pt x="19" y="385"/>
                    </a:lnTo>
                    <a:lnTo>
                      <a:pt x="24" y="391"/>
                    </a:lnTo>
                    <a:lnTo>
                      <a:pt x="31" y="393"/>
                    </a:lnTo>
                    <a:lnTo>
                      <a:pt x="40" y="396"/>
                    </a:lnTo>
                    <a:lnTo>
                      <a:pt x="41" y="396"/>
                    </a:lnTo>
                    <a:lnTo>
                      <a:pt x="48" y="406"/>
                    </a:lnTo>
                    <a:lnTo>
                      <a:pt x="60" y="418"/>
                    </a:lnTo>
                    <a:lnTo>
                      <a:pt x="69" y="432"/>
                    </a:lnTo>
                    <a:lnTo>
                      <a:pt x="81" y="442"/>
                    </a:lnTo>
                    <a:lnTo>
                      <a:pt x="80" y="444"/>
                    </a:lnTo>
                    <a:lnTo>
                      <a:pt x="80" y="452"/>
                    </a:lnTo>
                    <a:lnTo>
                      <a:pt x="82" y="461"/>
                    </a:lnTo>
                    <a:lnTo>
                      <a:pt x="88" y="465"/>
                    </a:lnTo>
                    <a:lnTo>
                      <a:pt x="95" y="470"/>
                    </a:lnTo>
                    <a:lnTo>
                      <a:pt x="102" y="472"/>
                    </a:lnTo>
                    <a:lnTo>
                      <a:pt x="109" y="470"/>
                    </a:lnTo>
                    <a:lnTo>
                      <a:pt x="116" y="465"/>
                    </a:lnTo>
                    <a:lnTo>
                      <a:pt x="122" y="469"/>
                    </a:lnTo>
                    <a:lnTo>
                      <a:pt x="138" y="476"/>
                    </a:lnTo>
                    <a:lnTo>
                      <a:pt x="153" y="481"/>
                    </a:lnTo>
                    <a:lnTo>
                      <a:pt x="170" y="484"/>
                    </a:lnTo>
                    <a:lnTo>
                      <a:pt x="179" y="484"/>
                    </a:lnTo>
                    <a:lnTo>
                      <a:pt x="179" y="486"/>
                    </a:lnTo>
                    <a:lnTo>
                      <a:pt x="184" y="491"/>
                    </a:lnTo>
                    <a:lnTo>
                      <a:pt x="190" y="497"/>
                    </a:lnTo>
                    <a:lnTo>
                      <a:pt x="198" y="497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0" name="Freeform 284"/>
              <p:cNvSpPr>
                <a:spLocks/>
              </p:cNvSpPr>
              <p:nvPr/>
            </p:nvSpPr>
            <p:spPr bwMode="auto">
              <a:xfrm>
                <a:off x="2591" y="2262"/>
                <a:ext cx="8" cy="8"/>
              </a:xfrm>
              <a:custGeom>
                <a:avLst/>
                <a:gdLst/>
                <a:ahLst/>
                <a:cxnLst>
                  <a:cxn ang="0">
                    <a:pos x="39" y="17"/>
                  </a:cxn>
                  <a:cxn ang="0">
                    <a:pos x="38" y="10"/>
                  </a:cxn>
                  <a:cxn ang="0">
                    <a:pos x="33" y="4"/>
                  </a:cxn>
                  <a:cxn ang="0">
                    <a:pos x="26" y="0"/>
                  </a:cxn>
                  <a:cxn ang="0">
                    <a:pos x="19" y="0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1" y="10"/>
                  </a:cxn>
                  <a:cxn ang="0">
                    <a:pos x="0" y="17"/>
                  </a:cxn>
                  <a:cxn ang="0">
                    <a:pos x="0" y="25"/>
                  </a:cxn>
                  <a:cxn ang="0">
                    <a:pos x="1" y="30"/>
                  </a:cxn>
                  <a:cxn ang="0">
                    <a:pos x="6" y="36"/>
                  </a:cxn>
                  <a:cxn ang="0">
                    <a:pos x="12" y="39"/>
                  </a:cxn>
                  <a:cxn ang="0">
                    <a:pos x="19" y="41"/>
                  </a:cxn>
                  <a:cxn ang="0">
                    <a:pos x="26" y="39"/>
                  </a:cxn>
                  <a:cxn ang="0">
                    <a:pos x="33" y="36"/>
                  </a:cxn>
                  <a:cxn ang="0">
                    <a:pos x="38" y="30"/>
                  </a:cxn>
                  <a:cxn ang="0">
                    <a:pos x="39" y="25"/>
                  </a:cxn>
                  <a:cxn ang="0">
                    <a:pos x="39" y="17"/>
                  </a:cxn>
                </a:cxnLst>
                <a:rect l="0" t="0" r="r" b="b"/>
                <a:pathLst>
                  <a:path w="39" h="41">
                    <a:moveTo>
                      <a:pt x="39" y="17"/>
                    </a:moveTo>
                    <a:lnTo>
                      <a:pt x="38" y="10"/>
                    </a:lnTo>
                    <a:lnTo>
                      <a:pt x="33" y="4"/>
                    </a:lnTo>
                    <a:lnTo>
                      <a:pt x="26" y="0"/>
                    </a:lnTo>
                    <a:lnTo>
                      <a:pt x="19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1" y="10"/>
                    </a:lnTo>
                    <a:lnTo>
                      <a:pt x="0" y="17"/>
                    </a:lnTo>
                    <a:lnTo>
                      <a:pt x="0" y="25"/>
                    </a:lnTo>
                    <a:lnTo>
                      <a:pt x="1" y="30"/>
                    </a:lnTo>
                    <a:lnTo>
                      <a:pt x="6" y="36"/>
                    </a:lnTo>
                    <a:lnTo>
                      <a:pt x="12" y="39"/>
                    </a:lnTo>
                    <a:lnTo>
                      <a:pt x="19" y="41"/>
                    </a:lnTo>
                    <a:lnTo>
                      <a:pt x="26" y="39"/>
                    </a:lnTo>
                    <a:lnTo>
                      <a:pt x="33" y="36"/>
                    </a:lnTo>
                    <a:lnTo>
                      <a:pt x="38" y="30"/>
                    </a:lnTo>
                    <a:lnTo>
                      <a:pt x="39" y="25"/>
                    </a:lnTo>
                    <a:lnTo>
                      <a:pt x="39" y="1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1" name="Freeform 285"/>
              <p:cNvSpPr>
                <a:spLocks/>
              </p:cNvSpPr>
              <p:nvPr/>
            </p:nvSpPr>
            <p:spPr bwMode="auto">
              <a:xfrm>
                <a:off x="2593" y="2317"/>
                <a:ext cx="4" cy="5"/>
              </a:xfrm>
              <a:custGeom>
                <a:avLst/>
                <a:gdLst/>
                <a:ahLst/>
                <a:cxnLst>
                  <a:cxn ang="0">
                    <a:pos x="22" y="9"/>
                  </a:cxn>
                  <a:cxn ang="0">
                    <a:pos x="21" y="5"/>
                  </a:cxn>
                  <a:cxn ang="0">
                    <a:pos x="18" y="3"/>
                  </a:cxn>
                  <a:cxn ang="0">
                    <a:pos x="15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4" y="3"/>
                  </a:cxn>
                  <a:cxn ang="0">
                    <a:pos x="3" y="5"/>
                  </a:cxn>
                  <a:cxn ang="0">
                    <a:pos x="0" y="9"/>
                  </a:cxn>
                  <a:cxn ang="0">
                    <a:pos x="0" y="15"/>
                  </a:cxn>
                  <a:cxn ang="0">
                    <a:pos x="3" y="17"/>
                  </a:cxn>
                  <a:cxn ang="0">
                    <a:pos x="4" y="19"/>
                  </a:cxn>
                  <a:cxn ang="0">
                    <a:pos x="9" y="21"/>
                  </a:cxn>
                  <a:cxn ang="0">
                    <a:pos x="11" y="24"/>
                  </a:cxn>
                  <a:cxn ang="0">
                    <a:pos x="15" y="21"/>
                  </a:cxn>
                  <a:cxn ang="0">
                    <a:pos x="18" y="19"/>
                  </a:cxn>
                  <a:cxn ang="0">
                    <a:pos x="21" y="17"/>
                  </a:cxn>
                  <a:cxn ang="0">
                    <a:pos x="22" y="15"/>
                  </a:cxn>
                  <a:cxn ang="0">
                    <a:pos x="22" y="9"/>
                  </a:cxn>
                </a:cxnLst>
                <a:rect l="0" t="0" r="r" b="b"/>
                <a:pathLst>
                  <a:path w="22" h="24">
                    <a:moveTo>
                      <a:pt x="22" y="9"/>
                    </a:moveTo>
                    <a:lnTo>
                      <a:pt x="21" y="5"/>
                    </a:lnTo>
                    <a:lnTo>
                      <a:pt x="18" y="3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4" y="3"/>
                    </a:lnTo>
                    <a:lnTo>
                      <a:pt x="3" y="5"/>
                    </a:lnTo>
                    <a:lnTo>
                      <a:pt x="0" y="9"/>
                    </a:lnTo>
                    <a:lnTo>
                      <a:pt x="0" y="15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9" y="21"/>
                    </a:lnTo>
                    <a:lnTo>
                      <a:pt x="11" y="24"/>
                    </a:lnTo>
                    <a:lnTo>
                      <a:pt x="15" y="21"/>
                    </a:lnTo>
                    <a:lnTo>
                      <a:pt x="18" y="19"/>
                    </a:lnTo>
                    <a:lnTo>
                      <a:pt x="21" y="17"/>
                    </a:lnTo>
                    <a:lnTo>
                      <a:pt x="22" y="15"/>
                    </a:lnTo>
                    <a:lnTo>
                      <a:pt x="22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2" name="Freeform 286"/>
              <p:cNvSpPr>
                <a:spLocks/>
              </p:cNvSpPr>
              <p:nvPr/>
            </p:nvSpPr>
            <p:spPr bwMode="auto">
              <a:xfrm>
                <a:off x="2564" y="2231"/>
                <a:ext cx="29" cy="30"/>
              </a:xfrm>
              <a:custGeom>
                <a:avLst/>
                <a:gdLst/>
                <a:ahLst/>
                <a:cxnLst>
                  <a:cxn ang="0">
                    <a:pos x="135" y="0"/>
                  </a:cxn>
                  <a:cxn ang="0">
                    <a:pos x="136" y="4"/>
                  </a:cxn>
                  <a:cxn ang="0">
                    <a:pos x="141" y="10"/>
                  </a:cxn>
                  <a:cxn ang="0">
                    <a:pos x="147" y="10"/>
                  </a:cxn>
                  <a:cxn ang="0">
                    <a:pos x="147" y="33"/>
                  </a:cxn>
                  <a:cxn ang="0">
                    <a:pos x="141" y="40"/>
                  </a:cxn>
                  <a:cxn ang="0">
                    <a:pos x="136" y="42"/>
                  </a:cxn>
                  <a:cxn ang="0">
                    <a:pos x="131" y="52"/>
                  </a:cxn>
                  <a:cxn ang="0">
                    <a:pos x="131" y="59"/>
                  </a:cxn>
                  <a:cxn ang="0">
                    <a:pos x="136" y="66"/>
                  </a:cxn>
                  <a:cxn ang="0">
                    <a:pos x="141" y="73"/>
                  </a:cxn>
                  <a:cxn ang="0">
                    <a:pos x="147" y="76"/>
                  </a:cxn>
                  <a:cxn ang="0">
                    <a:pos x="147" y="149"/>
                  </a:cxn>
                  <a:cxn ang="0">
                    <a:pos x="89" y="90"/>
                  </a:cxn>
                  <a:cxn ang="0">
                    <a:pos x="89" y="84"/>
                  </a:cxn>
                  <a:cxn ang="0">
                    <a:pos x="89" y="77"/>
                  </a:cxn>
                  <a:cxn ang="0">
                    <a:pos x="86" y="71"/>
                  </a:cxn>
                  <a:cxn ang="0">
                    <a:pos x="82" y="61"/>
                  </a:cxn>
                  <a:cxn ang="0">
                    <a:pos x="77" y="61"/>
                  </a:cxn>
                  <a:cxn ang="0">
                    <a:pos x="69" y="59"/>
                  </a:cxn>
                  <a:cxn ang="0">
                    <a:pos x="60" y="61"/>
                  </a:cxn>
                  <a:cxn ang="0">
                    <a:pos x="60" y="61"/>
                  </a:cxn>
                  <a:cxn ang="0">
                    <a:pos x="0" y="0"/>
                  </a:cxn>
                  <a:cxn ang="0">
                    <a:pos x="53" y="0"/>
                  </a:cxn>
                  <a:cxn ang="0">
                    <a:pos x="55" y="8"/>
                  </a:cxn>
                  <a:cxn ang="0">
                    <a:pos x="62" y="10"/>
                  </a:cxn>
                  <a:cxn ang="0">
                    <a:pos x="69" y="15"/>
                  </a:cxn>
                  <a:cxn ang="0">
                    <a:pos x="77" y="15"/>
                  </a:cxn>
                  <a:cxn ang="0">
                    <a:pos x="83" y="10"/>
                  </a:cxn>
                  <a:cxn ang="0">
                    <a:pos x="89" y="8"/>
                  </a:cxn>
                  <a:cxn ang="0">
                    <a:pos x="93" y="0"/>
                  </a:cxn>
                  <a:cxn ang="0">
                    <a:pos x="135" y="0"/>
                  </a:cxn>
                </a:cxnLst>
                <a:rect l="0" t="0" r="r" b="b"/>
                <a:pathLst>
                  <a:path w="147" h="149">
                    <a:moveTo>
                      <a:pt x="135" y="0"/>
                    </a:moveTo>
                    <a:lnTo>
                      <a:pt x="136" y="4"/>
                    </a:lnTo>
                    <a:lnTo>
                      <a:pt x="141" y="10"/>
                    </a:lnTo>
                    <a:lnTo>
                      <a:pt x="147" y="10"/>
                    </a:lnTo>
                    <a:lnTo>
                      <a:pt x="147" y="33"/>
                    </a:lnTo>
                    <a:lnTo>
                      <a:pt x="141" y="40"/>
                    </a:lnTo>
                    <a:lnTo>
                      <a:pt x="136" y="42"/>
                    </a:lnTo>
                    <a:lnTo>
                      <a:pt x="131" y="52"/>
                    </a:lnTo>
                    <a:lnTo>
                      <a:pt x="131" y="59"/>
                    </a:lnTo>
                    <a:lnTo>
                      <a:pt x="136" y="66"/>
                    </a:lnTo>
                    <a:lnTo>
                      <a:pt x="141" y="73"/>
                    </a:lnTo>
                    <a:lnTo>
                      <a:pt x="147" y="76"/>
                    </a:lnTo>
                    <a:lnTo>
                      <a:pt x="147" y="149"/>
                    </a:lnTo>
                    <a:lnTo>
                      <a:pt x="89" y="90"/>
                    </a:lnTo>
                    <a:lnTo>
                      <a:pt x="89" y="84"/>
                    </a:lnTo>
                    <a:lnTo>
                      <a:pt x="89" y="77"/>
                    </a:lnTo>
                    <a:lnTo>
                      <a:pt x="86" y="71"/>
                    </a:lnTo>
                    <a:lnTo>
                      <a:pt x="82" y="61"/>
                    </a:lnTo>
                    <a:lnTo>
                      <a:pt x="77" y="61"/>
                    </a:lnTo>
                    <a:lnTo>
                      <a:pt x="69" y="59"/>
                    </a:lnTo>
                    <a:lnTo>
                      <a:pt x="60" y="61"/>
                    </a:lnTo>
                    <a:lnTo>
                      <a:pt x="60" y="61"/>
                    </a:lnTo>
                    <a:lnTo>
                      <a:pt x="0" y="0"/>
                    </a:lnTo>
                    <a:lnTo>
                      <a:pt x="53" y="0"/>
                    </a:lnTo>
                    <a:lnTo>
                      <a:pt x="55" y="8"/>
                    </a:lnTo>
                    <a:lnTo>
                      <a:pt x="62" y="10"/>
                    </a:lnTo>
                    <a:lnTo>
                      <a:pt x="69" y="15"/>
                    </a:lnTo>
                    <a:lnTo>
                      <a:pt x="77" y="15"/>
                    </a:lnTo>
                    <a:lnTo>
                      <a:pt x="83" y="10"/>
                    </a:lnTo>
                    <a:lnTo>
                      <a:pt x="89" y="8"/>
                    </a:lnTo>
                    <a:lnTo>
                      <a:pt x="93" y="0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3" name="Freeform 287"/>
              <p:cNvSpPr>
                <a:spLocks/>
              </p:cNvSpPr>
              <p:nvPr/>
            </p:nvSpPr>
            <p:spPr bwMode="auto">
              <a:xfrm>
                <a:off x="2562" y="2234"/>
                <a:ext cx="29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8" y="62"/>
                  </a:cxn>
                  <a:cxn ang="0">
                    <a:pos x="58" y="64"/>
                  </a:cxn>
                  <a:cxn ang="0">
                    <a:pos x="58" y="70"/>
                  </a:cxn>
                  <a:cxn ang="0">
                    <a:pos x="58" y="77"/>
                  </a:cxn>
                  <a:cxn ang="0">
                    <a:pos x="65" y="83"/>
                  </a:cxn>
                  <a:cxn ang="0">
                    <a:pos x="70" y="87"/>
                  </a:cxn>
                  <a:cxn ang="0">
                    <a:pos x="80" y="89"/>
                  </a:cxn>
                  <a:cxn ang="0">
                    <a:pos x="84" y="87"/>
                  </a:cxn>
                  <a:cxn ang="0">
                    <a:pos x="148" y="151"/>
                  </a:cxn>
                  <a:cxn ang="0">
                    <a:pos x="75" y="151"/>
                  </a:cxn>
                  <a:cxn ang="0">
                    <a:pos x="75" y="145"/>
                  </a:cxn>
                  <a:cxn ang="0">
                    <a:pos x="70" y="141"/>
                  </a:cxn>
                  <a:cxn ang="0">
                    <a:pos x="65" y="136"/>
                  </a:cxn>
                  <a:cxn ang="0">
                    <a:pos x="58" y="135"/>
                  </a:cxn>
                  <a:cxn ang="0">
                    <a:pos x="49" y="136"/>
                  </a:cxn>
                  <a:cxn ang="0">
                    <a:pos x="40" y="141"/>
                  </a:cxn>
                  <a:cxn ang="0">
                    <a:pos x="39" y="145"/>
                  </a:cxn>
                  <a:cxn ang="0">
                    <a:pos x="38" y="151"/>
                  </a:cxn>
                  <a:cxn ang="0">
                    <a:pos x="14" y="151"/>
                  </a:cxn>
                  <a:cxn ang="0">
                    <a:pos x="11" y="145"/>
                  </a:cxn>
                  <a:cxn ang="0">
                    <a:pos x="9" y="141"/>
                  </a:cxn>
                  <a:cxn ang="0">
                    <a:pos x="4" y="138"/>
                  </a:cxn>
                  <a:cxn ang="0">
                    <a:pos x="0" y="136"/>
                  </a:cxn>
                  <a:cxn ang="0">
                    <a:pos x="0" y="95"/>
                  </a:cxn>
                  <a:cxn ang="0">
                    <a:pos x="6" y="91"/>
                  </a:cxn>
                  <a:cxn ang="0">
                    <a:pos x="11" y="86"/>
                  </a:cxn>
                  <a:cxn ang="0">
                    <a:pos x="14" y="77"/>
                  </a:cxn>
                  <a:cxn ang="0">
                    <a:pos x="14" y="72"/>
                  </a:cxn>
                  <a:cxn ang="0">
                    <a:pos x="11" y="64"/>
                  </a:cxn>
                  <a:cxn ang="0">
                    <a:pos x="6" y="58"/>
                  </a:cxn>
                  <a:cxn ang="0">
                    <a:pos x="0" y="53"/>
                  </a:cxn>
                  <a:cxn ang="0">
                    <a:pos x="0" y="0"/>
                  </a:cxn>
                </a:cxnLst>
                <a:rect l="0" t="0" r="r" b="b"/>
                <a:pathLst>
                  <a:path w="148" h="151">
                    <a:moveTo>
                      <a:pt x="0" y="0"/>
                    </a:moveTo>
                    <a:lnTo>
                      <a:pt x="58" y="62"/>
                    </a:lnTo>
                    <a:lnTo>
                      <a:pt x="58" y="64"/>
                    </a:lnTo>
                    <a:lnTo>
                      <a:pt x="58" y="70"/>
                    </a:lnTo>
                    <a:lnTo>
                      <a:pt x="58" y="77"/>
                    </a:lnTo>
                    <a:lnTo>
                      <a:pt x="65" y="83"/>
                    </a:lnTo>
                    <a:lnTo>
                      <a:pt x="70" y="87"/>
                    </a:lnTo>
                    <a:lnTo>
                      <a:pt x="80" y="89"/>
                    </a:lnTo>
                    <a:lnTo>
                      <a:pt x="84" y="87"/>
                    </a:lnTo>
                    <a:lnTo>
                      <a:pt x="148" y="151"/>
                    </a:lnTo>
                    <a:lnTo>
                      <a:pt x="75" y="151"/>
                    </a:lnTo>
                    <a:lnTo>
                      <a:pt x="75" y="145"/>
                    </a:lnTo>
                    <a:lnTo>
                      <a:pt x="70" y="141"/>
                    </a:lnTo>
                    <a:lnTo>
                      <a:pt x="65" y="136"/>
                    </a:lnTo>
                    <a:lnTo>
                      <a:pt x="58" y="135"/>
                    </a:lnTo>
                    <a:lnTo>
                      <a:pt x="49" y="136"/>
                    </a:lnTo>
                    <a:lnTo>
                      <a:pt x="40" y="141"/>
                    </a:lnTo>
                    <a:lnTo>
                      <a:pt x="39" y="145"/>
                    </a:lnTo>
                    <a:lnTo>
                      <a:pt x="38" y="151"/>
                    </a:lnTo>
                    <a:lnTo>
                      <a:pt x="14" y="151"/>
                    </a:lnTo>
                    <a:lnTo>
                      <a:pt x="11" y="145"/>
                    </a:lnTo>
                    <a:lnTo>
                      <a:pt x="9" y="141"/>
                    </a:lnTo>
                    <a:lnTo>
                      <a:pt x="4" y="138"/>
                    </a:lnTo>
                    <a:lnTo>
                      <a:pt x="0" y="136"/>
                    </a:lnTo>
                    <a:lnTo>
                      <a:pt x="0" y="95"/>
                    </a:lnTo>
                    <a:lnTo>
                      <a:pt x="6" y="91"/>
                    </a:lnTo>
                    <a:lnTo>
                      <a:pt x="11" y="86"/>
                    </a:lnTo>
                    <a:lnTo>
                      <a:pt x="14" y="77"/>
                    </a:lnTo>
                    <a:lnTo>
                      <a:pt x="14" y="72"/>
                    </a:lnTo>
                    <a:lnTo>
                      <a:pt x="11" y="64"/>
                    </a:lnTo>
                    <a:lnTo>
                      <a:pt x="6" y="58"/>
                    </a:lnTo>
                    <a:lnTo>
                      <a:pt x="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4" name="Freeform 288"/>
              <p:cNvSpPr>
                <a:spLocks/>
              </p:cNvSpPr>
              <p:nvPr/>
            </p:nvSpPr>
            <p:spPr bwMode="auto">
              <a:xfrm>
                <a:off x="2562" y="2268"/>
                <a:ext cx="29" cy="26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4" y="10"/>
                  </a:cxn>
                  <a:cxn ang="0">
                    <a:pos x="9" y="6"/>
                  </a:cxn>
                  <a:cxn ang="0">
                    <a:pos x="11" y="2"/>
                  </a:cxn>
                  <a:cxn ang="0">
                    <a:pos x="14" y="0"/>
                  </a:cxn>
                  <a:cxn ang="0">
                    <a:pos x="38" y="0"/>
                  </a:cxn>
                  <a:cxn ang="0">
                    <a:pos x="39" y="2"/>
                  </a:cxn>
                  <a:cxn ang="0">
                    <a:pos x="40" y="6"/>
                  </a:cxn>
                  <a:cxn ang="0">
                    <a:pos x="49" y="13"/>
                  </a:cxn>
                  <a:cxn ang="0">
                    <a:pos x="58" y="16"/>
                  </a:cxn>
                  <a:cxn ang="0">
                    <a:pos x="65" y="13"/>
                  </a:cxn>
                  <a:cxn ang="0">
                    <a:pos x="70" y="6"/>
                  </a:cxn>
                  <a:cxn ang="0">
                    <a:pos x="75" y="2"/>
                  </a:cxn>
                  <a:cxn ang="0">
                    <a:pos x="75" y="0"/>
                  </a:cxn>
                  <a:cxn ang="0">
                    <a:pos x="148" y="0"/>
                  </a:cxn>
                  <a:cxn ang="0">
                    <a:pos x="84" y="62"/>
                  </a:cxn>
                  <a:cxn ang="0">
                    <a:pos x="80" y="62"/>
                  </a:cxn>
                  <a:cxn ang="0">
                    <a:pos x="70" y="64"/>
                  </a:cxn>
                  <a:cxn ang="0">
                    <a:pos x="65" y="64"/>
                  </a:cxn>
                  <a:cxn ang="0">
                    <a:pos x="58" y="70"/>
                  </a:cxn>
                  <a:cxn ang="0">
                    <a:pos x="58" y="79"/>
                  </a:cxn>
                  <a:cxn ang="0">
                    <a:pos x="58" y="86"/>
                  </a:cxn>
                  <a:cxn ang="0">
                    <a:pos x="58" y="90"/>
                  </a:cxn>
                  <a:cxn ang="0">
                    <a:pos x="17" y="130"/>
                  </a:cxn>
                  <a:cxn ang="0">
                    <a:pos x="11" y="128"/>
                  </a:cxn>
                  <a:cxn ang="0">
                    <a:pos x="6" y="119"/>
                  </a:cxn>
                  <a:cxn ang="0">
                    <a:pos x="2" y="102"/>
                  </a:cxn>
                  <a:cxn ang="0">
                    <a:pos x="2" y="92"/>
                  </a:cxn>
                  <a:cxn ang="0">
                    <a:pos x="9" y="86"/>
                  </a:cxn>
                  <a:cxn ang="0">
                    <a:pos x="11" y="81"/>
                  </a:cxn>
                  <a:cxn ang="0">
                    <a:pos x="14" y="74"/>
                  </a:cxn>
                  <a:cxn ang="0">
                    <a:pos x="14" y="64"/>
                  </a:cxn>
                  <a:cxn ang="0">
                    <a:pos x="11" y="59"/>
                  </a:cxn>
                  <a:cxn ang="0">
                    <a:pos x="9" y="53"/>
                  </a:cxn>
                  <a:cxn ang="0">
                    <a:pos x="0" y="49"/>
                  </a:cxn>
                  <a:cxn ang="0">
                    <a:pos x="0" y="13"/>
                  </a:cxn>
                </a:cxnLst>
                <a:rect l="0" t="0" r="r" b="b"/>
                <a:pathLst>
                  <a:path w="148" h="130">
                    <a:moveTo>
                      <a:pt x="0" y="13"/>
                    </a:moveTo>
                    <a:lnTo>
                      <a:pt x="4" y="10"/>
                    </a:lnTo>
                    <a:lnTo>
                      <a:pt x="9" y="6"/>
                    </a:lnTo>
                    <a:lnTo>
                      <a:pt x="11" y="2"/>
                    </a:lnTo>
                    <a:lnTo>
                      <a:pt x="14" y="0"/>
                    </a:lnTo>
                    <a:lnTo>
                      <a:pt x="38" y="0"/>
                    </a:lnTo>
                    <a:lnTo>
                      <a:pt x="39" y="2"/>
                    </a:lnTo>
                    <a:lnTo>
                      <a:pt x="40" y="6"/>
                    </a:lnTo>
                    <a:lnTo>
                      <a:pt x="49" y="13"/>
                    </a:lnTo>
                    <a:lnTo>
                      <a:pt x="58" y="16"/>
                    </a:lnTo>
                    <a:lnTo>
                      <a:pt x="65" y="13"/>
                    </a:lnTo>
                    <a:lnTo>
                      <a:pt x="70" y="6"/>
                    </a:lnTo>
                    <a:lnTo>
                      <a:pt x="75" y="2"/>
                    </a:lnTo>
                    <a:lnTo>
                      <a:pt x="75" y="0"/>
                    </a:lnTo>
                    <a:lnTo>
                      <a:pt x="148" y="0"/>
                    </a:lnTo>
                    <a:lnTo>
                      <a:pt x="84" y="62"/>
                    </a:lnTo>
                    <a:lnTo>
                      <a:pt x="80" y="62"/>
                    </a:lnTo>
                    <a:lnTo>
                      <a:pt x="70" y="64"/>
                    </a:lnTo>
                    <a:lnTo>
                      <a:pt x="65" y="64"/>
                    </a:lnTo>
                    <a:lnTo>
                      <a:pt x="58" y="70"/>
                    </a:lnTo>
                    <a:lnTo>
                      <a:pt x="58" y="79"/>
                    </a:lnTo>
                    <a:lnTo>
                      <a:pt x="58" y="86"/>
                    </a:lnTo>
                    <a:lnTo>
                      <a:pt x="58" y="90"/>
                    </a:lnTo>
                    <a:lnTo>
                      <a:pt x="17" y="130"/>
                    </a:lnTo>
                    <a:lnTo>
                      <a:pt x="11" y="128"/>
                    </a:lnTo>
                    <a:lnTo>
                      <a:pt x="6" y="119"/>
                    </a:lnTo>
                    <a:lnTo>
                      <a:pt x="2" y="102"/>
                    </a:lnTo>
                    <a:lnTo>
                      <a:pt x="2" y="92"/>
                    </a:lnTo>
                    <a:lnTo>
                      <a:pt x="9" y="86"/>
                    </a:lnTo>
                    <a:lnTo>
                      <a:pt x="11" y="81"/>
                    </a:lnTo>
                    <a:lnTo>
                      <a:pt x="14" y="74"/>
                    </a:lnTo>
                    <a:lnTo>
                      <a:pt x="14" y="64"/>
                    </a:lnTo>
                    <a:lnTo>
                      <a:pt x="11" y="59"/>
                    </a:lnTo>
                    <a:lnTo>
                      <a:pt x="9" y="53"/>
                    </a:lnTo>
                    <a:lnTo>
                      <a:pt x="0" y="4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5" name="Freeform 289"/>
              <p:cNvSpPr>
                <a:spLocks/>
              </p:cNvSpPr>
              <p:nvPr/>
            </p:nvSpPr>
            <p:spPr bwMode="auto">
              <a:xfrm>
                <a:off x="2567" y="2271"/>
                <a:ext cx="26" cy="46"/>
              </a:xfrm>
              <a:custGeom>
                <a:avLst/>
                <a:gdLst/>
                <a:ahLst/>
                <a:cxnLst>
                  <a:cxn ang="0">
                    <a:pos x="133" y="218"/>
                  </a:cxn>
                  <a:cxn ang="0">
                    <a:pos x="127" y="220"/>
                  </a:cxn>
                  <a:cxn ang="0">
                    <a:pos x="122" y="226"/>
                  </a:cxn>
                  <a:cxn ang="0">
                    <a:pos x="121" y="228"/>
                  </a:cxn>
                  <a:cxn ang="0">
                    <a:pos x="115" y="228"/>
                  </a:cxn>
                  <a:cxn ang="0">
                    <a:pos x="100" y="224"/>
                  </a:cxn>
                  <a:cxn ang="0">
                    <a:pos x="87" y="220"/>
                  </a:cxn>
                  <a:cxn ang="0">
                    <a:pos x="71" y="213"/>
                  </a:cxn>
                  <a:cxn ang="0">
                    <a:pos x="68" y="213"/>
                  </a:cxn>
                  <a:cxn ang="0">
                    <a:pos x="68" y="207"/>
                  </a:cxn>
                  <a:cxn ang="0">
                    <a:pos x="65" y="201"/>
                  </a:cxn>
                  <a:cxn ang="0">
                    <a:pos x="62" y="195"/>
                  </a:cxn>
                  <a:cxn ang="0">
                    <a:pos x="56" y="189"/>
                  </a:cxn>
                  <a:cxn ang="0">
                    <a:pos x="46" y="188"/>
                  </a:cxn>
                  <a:cxn ang="0">
                    <a:pos x="39" y="189"/>
                  </a:cxn>
                  <a:cxn ang="0">
                    <a:pos x="35" y="192"/>
                  </a:cxn>
                  <a:cxn ang="0">
                    <a:pos x="33" y="189"/>
                  </a:cxn>
                  <a:cxn ang="0">
                    <a:pos x="24" y="179"/>
                  </a:cxn>
                  <a:cxn ang="0">
                    <a:pos x="15" y="169"/>
                  </a:cxn>
                  <a:cxn ang="0">
                    <a:pos x="4" y="155"/>
                  </a:cxn>
                  <a:cxn ang="0">
                    <a:pos x="0" y="151"/>
                  </a:cxn>
                  <a:cxn ang="0">
                    <a:pos x="4" y="148"/>
                  </a:cxn>
                  <a:cxn ang="0">
                    <a:pos x="5" y="139"/>
                  </a:cxn>
                  <a:cxn ang="0">
                    <a:pos x="5" y="131"/>
                  </a:cxn>
                  <a:cxn ang="0">
                    <a:pos x="4" y="128"/>
                  </a:cxn>
                  <a:cxn ang="0">
                    <a:pos x="45" y="89"/>
                  </a:cxn>
                  <a:cxn ang="0">
                    <a:pos x="46" y="89"/>
                  </a:cxn>
                  <a:cxn ang="0">
                    <a:pos x="57" y="91"/>
                  </a:cxn>
                  <a:cxn ang="0">
                    <a:pos x="64" y="89"/>
                  </a:cxn>
                  <a:cxn ang="0">
                    <a:pos x="68" y="86"/>
                  </a:cxn>
                  <a:cxn ang="0">
                    <a:pos x="72" y="79"/>
                  </a:cxn>
                  <a:cxn ang="0">
                    <a:pos x="75" y="71"/>
                  </a:cxn>
                  <a:cxn ang="0">
                    <a:pos x="75" y="65"/>
                  </a:cxn>
                  <a:cxn ang="0">
                    <a:pos x="72" y="59"/>
                  </a:cxn>
                  <a:cxn ang="0">
                    <a:pos x="133" y="0"/>
                  </a:cxn>
                  <a:cxn ang="0">
                    <a:pos x="133" y="91"/>
                  </a:cxn>
                  <a:cxn ang="0">
                    <a:pos x="127" y="95"/>
                  </a:cxn>
                  <a:cxn ang="0">
                    <a:pos x="122" y="99"/>
                  </a:cxn>
                  <a:cxn ang="0">
                    <a:pos x="119" y="108"/>
                  </a:cxn>
                  <a:cxn ang="0">
                    <a:pos x="119" y="114"/>
                  </a:cxn>
                  <a:cxn ang="0">
                    <a:pos x="122" y="122"/>
                  </a:cxn>
                  <a:cxn ang="0">
                    <a:pos x="127" y="128"/>
                  </a:cxn>
                  <a:cxn ang="0">
                    <a:pos x="133" y="131"/>
                  </a:cxn>
                  <a:cxn ang="0">
                    <a:pos x="133" y="218"/>
                  </a:cxn>
                </a:cxnLst>
                <a:rect l="0" t="0" r="r" b="b"/>
                <a:pathLst>
                  <a:path w="133" h="228">
                    <a:moveTo>
                      <a:pt x="133" y="218"/>
                    </a:moveTo>
                    <a:lnTo>
                      <a:pt x="127" y="220"/>
                    </a:lnTo>
                    <a:lnTo>
                      <a:pt x="122" y="226"/>
                    </a:lnTo>
                    <a:lnTo>
                      <a:pt x="121" y="228"/>
                    </a:lnTo>
                    <a:lnTo>
                      <a:pt x="115" y="228"/>
                    </a:lnTo>
                    <a:lnTo>
                      <a:pt x="100" y="224"/>
                    </a:lnTo>
                    <a:lnTo>
                      <a:pt x="87" y="220"/>
                    </a:lnTo>
                    <a:lnTo>
                      <a:pt x="71" y="213"/>
                    </a:lnTo>
                    <a:lnTo>
                      <a:pt x="68" y="213"/>
                    </a:lnTo>
                    <a:lnTo>
                      <a:pt x="68" y="207"/>
                    </a:lnTo>
                    <a:lnTo>
                      <a:pt x="65" y="201"/>
                    </a:lnTo>
                    <a:lnTo>
                      <a:pt x="62" y="195"/>
                    </a:lnTo>
                    <a:lnTo>
                      <a:pt x="56" y="189"/>
                    </a:lnTo>
                    <a:lnTo>
                      <a:pt x="46" y="188"/>
                    </a:lnTo>
                    <a:lnTo>
                      <a:pt x="39" y="189"/>
                    </a:lnTo>
                    <a:lnTo>
                      <a:pt x="35" y="192"/>
                    </a:lnTo>
                    <a:lnTo>
                      <a:pt x="33" y="189"/>
                    </a:lnTo>
                    <a:lnTo>
                      <a:pt x="24" y="179"/>
                    </a:lnTo>
                    <a:lnTo>
                      <a:pt x="15" y="169"/>
                    </a:lnTo>
                    <a:lnTo>
                      <a:pt x="4" y="155"/>
                    </a:lnTo>
                    <a:lnTo>
                      <a:pt x="0" y="151"/>
                    </a:lnTo>
                    <a:lnTo>
                      <a:pt x="4" y="148"/>
                    </a:lnTo>
                    <a:lnTo>
                      <a:pt x="5" y="139"/>
                    </a:lnTo>
                    <a:lnTo>
                      <a:pt x="5" y="131"/>
                    </a:lnTo>
                    <a:lnTo>
                      <a:pt x="4" y="128"/>
                    </a:lnTo>
                    <a:lnTo>
                      <a:pt x="45" y="89"/>
                    </a:lnTo>
                    <a:lnTo>
                      <a:pt x="46" y="89"/>
                    </a:lnTo>
                    <a:lnTo>
                      <a:pt x="57" y="91"/>
                    </a:lnTo>
                    <a:lnTo>
                      <a:pt x="64" y="89"/>
                    </a:lnTo>
                    <a:lnTo>
                      <a:pt x="68" y="86"/>
                    </a:lnTo>
                    <a:lnTo>
                      <a:pt x="72" y="79"/>
                    </a:lnTo>
                    <a:lnTo>
                      <a:pt x="75" y="71"/>
                    </a:lnTo>
                    <a:lnTo>
                      <a:pt x="75" y="65"/>
                    </a:lnTo>
                    <a:lnTo>
                      <a:pt x="72" y="59"/>
                    </a:lnTo>
                    <a:lnTo>
                      <a:pt x="133" y="0"/>
                    </a:lnTo>
                    <a:lnTo>
                      <a:pt x="133" y="91"/>
                    </a:lnTo>
                    <a:lnTo>
                      <a:pt x="127" y="95"/>
                    </a:lnTo>
                    <a:lnTo>
                      <a:pt x="122" y="99"/>
                    </a:lnTo>
                    <a:lnTo>
                      <a:pt x="119" y="108"/>
                    </a:lnTo>
                    <a:lnTo>
                      <a:pt x="119" y="114"/>
                    </a:lnTo>
                    <a:lnTo>
                      <a:pt x="122" y="122"/>
                    </a:lnTo>
                    <a:lnTo>
                      <a:pt x="127" y="128"/>
                    </a:lnTo>
                    <a:lnTo>
                      <a:pt x="133" y="131"/>
                    </a:lnTo>
                    <a:lnTo>
                      <a:pt x="133" y="218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6" name="Freeform 290"/>
              <p:cNvSpPr>
                <a:spLocks/>
              </p:cNvSpPr>
              <p:nvPr/>
            </p:nvSpPr>
            <p:spPr bwMode="auto">
              <a:xfrm>
                <a:off x="2571" y="2264"/>
                <a:ext cx="4" cy="4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0" y="5"/>
                  </a:cxn>
                  <a:cxn ang="0">
                    <a:pos x="18" y="3"/>
                  </a:cxn>
                  <a:cxn ang="0">
                    <a:pos x="15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4" y="3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0" y="12"/>
                  </a:cxn>
                  <a:cxn ang="0">
                    <a:pos x="0" y="17"/>
                  </a:cxn>
                  <a:cxn ang="0">
                    <a:pos x="4" y="19"/>
                  </a:cxn>
                  <a:cxn ang="0">
                    <a:pos x="6" y="20"/>
                  </a:cxn>
                  <a:cxn ang="0">
                    <a:pos x="12" y="22"/>
                  </a:cxn>
                  <a:cxn ang="0">
                    <a:pos x="15" y="20"/>
                  </a:cxn>
                  <a:cxn ang="0">
                    <a:pos x="18" y="19"/>
                  </a:cxn>
                  <a:cxn ang="0">
                    <a:pos x="20" y="17"/>
                  </a:cxn>
                  <a:cxn ang="0">
                    <a:pos x="22" y="12"/>
                  </a:cxn>
                  <a:cxn ang="0">
                    <a:pos x="22" y="7"/>
                  </a:cxn>
                </a:cxnLst>
                <a:rect l="0" t="0" r="r" b="b"/>
                <a:pathLst>
                  <a:path w="22" h="22">
                    <a:moveTo>
                      <a:pt x="22" y="7"/>
                    </a:moveTo>
                    <a:lnTo>
                      <a:pt x="20" y="5"/>
                    </a:lnTo>
                    <a:lnTo>
                      <a:pt x="18" y="3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4" y="19"/>
                    </a:lnTo>
                    <a:lnTo>
                      <a:pt x="6" y="20"/>
                    </a:lnTo>
                    <a:lnTo>
                      <a:pt x="12" y="22"/>
                    </a:lnTo>
                    <a:lnTo>
                      <a:pt x="15" y="20"/>
                    </a:lnTo>
                    <a:lnTo>
                      <a:pt x="18" y="19"/>
                    </a:lnTo>
                    <a:lnTo>
                      <a:pt x="20" y="17"/>
                    </a:lnTo>
                    <a:lnTo>
                      <a:pt x="22" y="12"/>
                    </a:lnTo>
                    <a:lnTo>
                      <a:pt x="22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7" name="Freeform 291"/>
              <p:cNvSpPr>
                <a:spLocks/>
              </p:cNvSpPr>
              <p:nvPr/>
            </p:nvSpPr>
            <p:spPr bwMode="auto">
              <a:xfrm>
                <a:off x="2558" y="2264"/>
                <a:ext cx="4" cy="4"/>
              </a:xfrm>
              <a:custGeom>
                <a:avLst/>
                <a:gdLst/>
                <a:ahLst/>
                <a:cxnLst>
                  <a:cxn ang="0">
                    <a:pos x="21" y="11"/>
                  </a:cxn>
                  <a:cxn ang="0">
                    <a:pos x="20" y="5"/>
                  </a:cxn>
                  <a:cxn ang="0">
                    <a:pos x="19" y="3"/>
                  </a:cxn>
                  <a:cxn ang="0">
                    <a:pos x="15" y="3"/>
                  </a:cxn>
                  <a:cxn ang="0">
                    <a:pos x="11" y="0"/>
                  </a:cxn>
                  <a:cxn ang="0">
                    <a:pos x="8" y="3"/>
                  </a:cxn>
                  <a:cxn ang="0">
                    <a:pos x="6" y="3"/>
                  </a:cxn>
                  <a:cxn ang="0">
                    <a:pos x="1" y="5"/>
                  </a:cxn>
                  <a:cxn ang="0">
                    <a:pos x="0" y="11"/>
                  </a:cxn>
                  <a:cxn ang="0">
                    <a:pos x="0" y="12"/>
                  </a:cxn>
                  <a:cxn ang="0">
                    <a:pos x="1" y="17"/>
                  </a:cxn>
                  <a:cxn ang="0">
                    <a:pos x="6" y="20"/>
                  </a:cxn>
                  <a:cxn ang="0">
                    <a:pos x="8" y="22"/>
                  </a:cxn>
                  <a:cxn ang="0">
                    <a:pos x="11" y="23"/>
                  </a:cxn>
                  <a:cxn ang="0">
                    <a:pos x="15" y="22"/>
                  </a:cxn>
                  <a:cxn ang="0">
                    <a:pos x="19" y="20"/>
                  </a:cxn>
                  <a:cxn ang="0">
                    <a:pos x="20" y="17"/>
                  </a:cxn>
                  <a:cxn ang="0">
                    <a:pos x="21" y="12"/>
                  </a:cxn>
                  <a:cxn ang="0">
                    <a:pos x="21" y="11"/>
                  </a:cxn>
                </a:cxnLst>
                <a:rect l="0" t="0" r="r" b="b"/>
                <a:pathLst>
                  <a:path w="21" h="23">
                    <a:moveTo>
                      <a:pt x="21" y="11"/>
                    </a:moveTo>
                    <a:lnTo>
                      <a:pt x="20" y="5"/>
                    </a:lnTo>
                    <a:lnTo>
                      <a:pt x="19" y="3"/>
                    </a:lnTo>
                    <a:lnTo>
                      <a:pt x="15" y="3"/>
                    </a:lnTo>
                    <a:lnTo>
                      <a:pt x="11" y="0"/>
                    </a:lnTo>
                    <a:lnTo>
                      <a:pt x="8" y="3"/>
                    </a:lnTo>
                    <a:lnTo>
                      <a:pt x="6" y="3"/>
                    </a:lnTo>
                    <a:lnTo>
                      <a:pt x="1" y="5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6" y="20"/>
                    </a:lnTo>
                    <a:lnTo>
                      <a:pt x="8" y="22"/>
                    </a:lnTo>
                    <a:lnTo>
                      <a:pt x="11" y="23"/>
                    </a:lnTo>
                    <a:lnTo>
                      <a:pt x="15" y="22"/>
                    </a:lnTo>
                    <a:lnTo>
                      <a:pt x="19" y="20"/>
                    </a:lnTo>
                    <a:lnTo>
                      <a:pt x="20" y="17"/>
                    </a:lnTo>
                    <a:lnTo>
                      <a:pt x="21" y="12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8" name="Freeform 292"/>
              <p:cNvSpPr>
                <a:spLocks/>
              </p:cNvSpPr>
              <p:nvPr/>
            </p:nvSpPr>
            <p:spPr bwMode="auto">
              <a:xfrm>
                <a:off x="2558" y="2280"/>
                <a:ext cx="4" cy="4"/>
              </a:xfrm>
              <a:custGeom>
                <a:avLst/>
                <a:gdLst/>
                <a:ahLst/>
                <a:cxnLst>
                  <a:cxn ang="0">
                    <a:pos x="21" y="9"/>
                  </a:cxn>
                  <a:cxn ang="0">
                    <a:pos x="20" y="5"/>
                  </a:cxn>
                  <a:cxn ang="0">
                    <a:pos x="18" y="2"/>
                  </a:cxn>
                  <a:cxn ang="0">
                    <a:pos x="13" y="1"/>
                  </a:cxn>
                  <a:cxn ang="0">
                    <a:pos x="11" y="0"/>
                  </a:cxn>
                  <a:cxn ang="0">
                    <a:pos x="8" y="1"/>
                  </a:cxn>
                  <a:cxn ang="0">
                    <a:pos x="6" y="2"/>
                  </a:cxn>
                  <a:cxn ang="0">
                    <a:pos x="1" y="5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1" y="16"/>
                  </a:cxn>
                  <a:cxn ang="0">
                    <a:pos x="6" y="19"/>
                  </a:cxn>
                  <a:cxn ang="0">
                    <a:pos x="8" y="20"/>
                  </a:cxn>
                  <a:cxn ang="0">
                    <a:pos x="11" y="22"/>
                  </a:cxn>
                  <a:cxn ang="0">
                    <a:pos x="13" y="20"/>
                  </a:cxn>
                  <a:cxn ang="0">
                    <a:pos x="18" y="19"/>
                  </a:cxn>
                  <a:cxn ang="0">
                    <a:pos x="20" y="16"/>
                  </a:cxn>
                  <a:cxn ang="0">
                    <a:pos x="21" y="11"/>
                  </a:cxn>
                  <a:cxn ang="0">
                    <a:pos x="21" y="9"/>
                  </a:cxn>
                </a:cxnLst>
                <a:rect l="0" t="0" r="r" b="b"/>
                <a:pathLst>
                  <a:path w="21" h="22">
                    <a:moveTo>
                      <a:pt x="21" y="9"/>
                    </a:moveTo>
                    <a:lnTo>
                      <a:pt x="20" y="5"/>
                    </a:lnTo>
                    <a:lnTo>
                      <a:pt x="18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20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8" y="19"/>
                    </a:lnTo>
                    <a:lnTo>
                      <a:pt x="20" y="16"/>
                    </a:lnTo>
                    <a:lnTo>
                      <a:pt x="21" y="11"/>
                    </a:lnTo>
                    <a:lnTo>
                      <a:pt x="21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9" name="Freeform 293"/>
              <p:cNvSpPr>
                <a:spLocks/>
              </p:cNvSpPr>
              <p:nvPr/>
            </p:nvSpPr>
            <p:spPr bwMode="auto">
              <a:xfrm>
                <a:off x="2575" y="2283"/>
                <a:ext cx="5" cy="4"/>
              </a:xfrm>
              <a:custGeom>
                <a:avLst/>
                <a:gdLst/>
                <a:ahLst/>
                <a:cxnLst>
                  <a:cxn ang="0">
                    <a:pos x="22" y="9"/>
                  </a:cxn>
                  <a:cxn ang="0">
                    <a:pos x="21" y="5"/>
                  </a:cxn>
                  <a:cxn ang="0">
                    <a:pos x="17" y="2"/>
                  </a:cxn>
                  <a:cxn ang="0">
                    <a:pos x="14" y="1"/>
                  </a:cxn>
                  <a:cxn ang="0">
                    <a:pos x="10" y="0"/>
                  </a:cxn>
                  <a:cxn ang="0">
                    <a:pos x="8" y="1"/>
                  </a:cxn>
                  <a:cxn ang="0">
                    <a:pos x="3" y="2"/>
                  </a:cxn>
                  <a:cxn ang="0">
                    <a:pos x="1" y="5"/>
                  </a:cxn>
                  <a:cxn ang="0">
                    <a:pos x="0" y="9"/>
                  </a:cxn>
                  <a:cxn ang="0">
                    <a:pos x="0" y="13"/>
                  </a:cxn>
                  <a:cxn ang="0">
                    <a:pos x="1" y="15"/>
                  </a:cxn>
                  <a:cxn ang="0">
                    <a:pos x="3" y="19"/>
                  </a:cxn>
                  <a:cxn ang="0">
                    <a:pos x="8" y="21"/>
                  </a:cxn>
                  <a:cxn ang="0">
                    <a:pos x="10" y="21"/>
                  </a:cxn>
                  <a:cxn ang="0">
                    <a:pos x="14" y="21"/>
                  </a:cxn>
                  <a:cxn ang="0">
                    <a:pos x="17" y="19"/>
                  </a:cxn>
                  <a:cxn ang="0">
                    <a:pos x="21" y="15"/>
                  </a:cxn>
                  <a:cxn ang="0">
                    <a:pos x="22" y="13"/>
                  </a:cxn>
                  <a:cxn ang="0">
                    <a:pos x="22" y="9"/>
                  </a:cxn>
                </a:cxnLst>
                <a:rect l="0" t="0" r="r" b="b"/>
                <a:pathLst>
                  <a:path w="22" h="21">
                    <a:moveTo>
                      <a:pt x="22" y="9"/>
                    </a:moveTo>
                    <a:lnTo>
                      <a:pt x="21" y="5"/>
                    </a:lnTo>
                    <a:lnTo>
                      <a:pt x="17" y="2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3" y="2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3" y="19"/>
                    </a:lnTo>
                    <a:lnTo>
                      <a:pt x="8" y="21"/>
                    </a:lnTo>
                    <a:lnTo>
                      <a:pt x="10" y="21"/>
                    </a:lnTo>
                    <a:lnTo>
                      <a:pt x="14" y="21"/>
                    </a:lnTo>
                    <a:lnTo>
                      <a:pt x="17" y="19"/>
                    </a:lnTo>
                    <a:lnTo>
                      <a:pt x="21" y="15"/>
                    </a:lnTo>
                    <a:lnTo>
                      <a:pt x="22" y="13"/>
                    </a:lnTo>
                    <a:lnTo>
                      <a:pt x="22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0" name="Freeform 294"/>
              <p:cNvSpPr>
                <a:spLocks/>
              </p:cNvSpPr>
              <p:nvPr/>
            </p:nvSpPr>
            <p:spPr bwMode="auto">
              <a:xfrm>
                <a:off x="2561" y="2296"/>
                <a:ext cx="4" cy="5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9" y="6"/>
                  </a:cxn>
                  <a:cxn ang="0">
                    <a:pos x="16" y="3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6" y="0"/>
                  </a:cxn>
                  <a:cxn ang="0">
                    <a:pos x="2" y="3"/>
                  </a:cxn>
                  <a:cxn ang="0">
                    <a:pos x="0" y="6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2" y="19"/>
                  </a:cxn>
                  <a:cxn ang="0">
                    <a:pos x="6" y="21"/>
                  </a:cxn>
                  <a:cxn ang="0">
                    <a:pos x="11" y="23"/>
                  </a:cxn>
                  <a:cxn ang="0">
                    <a:pos x="12" y="21"/>
                  </a:cxn>
                  <a:cxn ang="0">
                    <a:pos x="16" y="19"/>
                  </a:cxn>
                  <a:cxn ang="0">
                    <a:pos x="19" y="18"/>
                  </a:cxn>
                  <a:cxn ang="0">
                    <a:pos x="20" y="12"/>
                  </a:cxn>
                  <a:cxn ang="0">
                    <a:pos x="20" y="10"/>
                  </a:cxn>
                </a:cxnLst>
                <a:rect l="0" t="0" r="r" b="b"/>
                <a:pathLst>
                  <a:path w="20" h="23">
                    <a:moveTo>
                      <a:pt x="20" y="10"/>
                    </a:moveTo>
                    <a:lnTo>
                      <a:pt x="19" y="6"/>
                    </a:lnTo>
                    <a:lnTo>
                      <a:pt x="16" y="3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1" y="23"/>
                    </a:lnTo>
                    <a:lnTo>
                      <a:pt x="12" y="21"/>
                    </a:lnTo>
                    <a:lnTo>
                      <a:pt x="16" y="19"/>
                    </a:lnTo>
                    <a:lnTo>
                      <a:pt x="19" y="18"/>
                    </a:lnTo>
                    <a:lnTo>
                      <a:pt x="20" y="12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1" name="Freeform 295"/>
              <p:cNvSpPr>
                <a:spLocks/>
              </p:cNvSpPr>
              <p:nvPr/>
            </p:nvSpPr>
            <p:spPr bwMode="auto">
              <a:xfrm>
                <a:off x="2573" y="2311"/>
                <a:ext cx="5" cy="5"/>
              </a:xfrm>
              <a:custGeom>
                <a:avLst/>
                <a:gdLst/>
                <a:ahLst/>
                <a:cxnLst>
                  <a:cxn ang="0">
                    <a:pos x="23" y="10"/>
                  </a:cxn>
                  <a:cxn ang="0">
                    <a:pos x="23" y="5"/>
                  </a:cxn>
                  <a:cxn ang="0">
                    <a:pos x="18" y="3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6" y="3"/>
                  </a:cxn>
                  <a:cxn ang="0">
                    <a:pos x="3" y="5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3" y="18"/>
                  </a:cxn>
                  <a:cxn ang="0">
                    <a:pos x="6" y="20"/>
                  </a:cxn>
                  <a:cxn ang="0">
                    <a:pos x="8" y="23"/>
                  </a:cxn>
                  <a:cxn ang="0">
                    <a:pos x="11" y="23"/>
                  </a:cxn>
                  <a:cxn ang="0">
                    <a:pos x="17" y="23"/>
                  </a:cxn>
                  <a:cxn ang="0">
                    <a:pos x="18" y="20"/>
                  </a:cxn>
                  <a:cxn ang="0">
                    <a:pos x="23" y="18"/>
                  </a:cxn>
                  <a:cxn ang="0">
                    <a:pos x="23" y="12"/>
                  </a:cxn>
                  <a:cxn ang="0">
                    <a:pos x="23" y="10"/>
                  </a:cxn>
                </a:cxnLst>
                <a:rect l="0" t="0" r="r" b="b"/>
                <a:pathLst>
                  <a:path w="23" h="23">
                    <a:moveTo>
                      <a:pt x="23" y="10"/>
                    </a:moveTo>
                    <a:lnTo>
                      <a:pt x="23" y="5"/>
                    </a:lnTo>
                    <a:lnTo>
                      <a:pt x="18" y="3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3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3" y="18"/>
                    </a:lnTo>
                    <a:lnTo>
                      <a:pt x="6" y="20"/>
                    </a:lnTo>
                    <a:lnTo>
                      <a:pt x="8" y="23"/>
                    </a:lnTo>
                    <a:lnTo>
                      <a:pt x="11" y="23"/>
                    </a:lnTo>
                    <a:lnTo>
                      <a:pt x="17" y="23"/>
                    </a:lnTo>
                    <a:lnTo>
                      <a:pt x="18" y="20"/>
                    </a:lnTo>
                    <a:lnTo>
                      <a:pt x="23" y="18"/>
                    </a:lnTo>
                    <a:lnTo>
                      <a:pt x="23" y="12"/>
                    </a:lnTo>
                    <a:lnTo>
                      <a:pt x="23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2" name="Freeform 296"/>
              <p:cNvSpPr>
                <a:spLocks/>
              </p:cNvSpPr>
              <p:nvPr/>
            </p:nvSpPr>
            <p:spPr bwMode="auto">
              <a:xfrm>
                <a:off x="2558" y="2247"/>
                <a:ext cx="4" cy="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0" y="6"/>
                  </a:cxn>
                  <a:cxn ang="0">
                    <a:pos x="19" y="3"/>
                  </a:cxn>
                  <a:cxn ang="0">
                    <a:pos x="15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6" y="3"/>
                  </a:cxn>
                  <a:cxn ang="0">
                    <a:pos x="1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1" y="15"/>
                  </a:cxn>
                  <a:cxn ang="0">
                    <a:pos x="6" y="21"/>
                  </a:cxn>
                  <a:cxn ang="0">
                    <a:pos x="8" y="24"/>
                  </a:cxn>
                  <a:cxn ang="0">
                    <a:pos x="11" y="24"/>
                  </a:cxn>
                  <a:cxn ang="0">
                    <a:pos x="15" y="24"/>
                  </a:cxn>
                  <a:cxn ang="0">
                    <a:pos x="19" y="21"/>
                  </a:cxn>
                  <a:cxn ang="0">
                    <a:pos x="20" y="15"/>
                  </a:cxn>
                  <a:cxn ang="0">
                    <a:pos x="21" y="13"/>
                  </a:cxn>
                  <a:cxn ang="0">
                    <a:pos x="21" y="10"/>
                  </a:cxn>
                </a:cxnLst>
                <a:rect l="0" t="0" r="r" b="b"/>
                <a:pathLst>
                  <a:path w="21" h="24">
                    <a:moveTo>
                      <a:pt x="21" y="10"/>
                    </a:moveTo>
                    <a:lnTo>
                      <a:pt x="20" y="6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3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6" y="21"/>
                    </a:lnTo>
                    <a:lnTo>
                      <a:pt x="8" y="24"/>
                    </a:lnTo>
                    <a:lnTo>
                      <a:pt x="11" y="24"/>
                    </a:lnTo>
                    <a:lnTo>
                      <a:pt x="15" y="24"/>
                    </a:lnTo>
                    <a:lnTo>
                      <a:pt x="19" y="21"/>
                    </a:lnTo>
                    <a:lnTo>
                      <a:pt x="20" y="15"/>
                    </a:lnTo>
                    <a:lnTo>
                      <a:pt x="21" y="13"/>
                    </a:lnTo>
                    <a:lnTo>
                      <a:pt x="21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3" name="Freeform 297"/>
              <p:cNvSpPr>
                <a:spLocks/>
              </p:cNvSpPr>
              <p:nvPr/>
            </p:nvSpPr>
            <p:spPr bwMode="auto">
              <a:xfrm>
                <a:off x="2575" y="2245"/>
                <a:ext cx="5" cy="4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1" y="5"/>
                  </a:cxn>
                  <a:cxn ang="0">
                    <a:pos x="17" y="2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3" y="2"/>
                  </a:cxn>
                  <a:cxn ang="0">
                    <a:pos x="1" y="5"/>
                  </a:cxn>
                  <a:cxn ang="0">
                    <a:pos x="0" y="7"/>
                  </a:cxn>
                  <a:cxn ang="0">
                    <a:pos x="0" y="12"/>
                  </a:cxn>
                  <a:cxn ang="0">
                    <a:pos x="1" y="17"/>
                  </a:cxn>
                  <a:cxn ang="0">
                    <a:pos x="3" y="19"/>
                  </a:cxn>
                  <a:cxn ang="0">
                    <a:pos x="8" y="20"/>
                  </a:cxn>
                  <a:cxn ang="0">
                    <a:pos x="10" y="20"/>
                  </a:cxn>
                  <a:cxn ang="0">
                    <a:pos x="14" y="20"/>
                  </a:cxn>
                  <a:cxn ang="0">
                    <a:pos x="17" y="19"/>
                  </a:cxn>
                  <a:cxn ang="0">
                    <a:pos x="21" y="17"/>
                  </a:cxn>
                  <a:cxn ang="0">
                    <a:pos x="22" y="12"/>
                  </a:cxn>
                  <a:cxn ang="0">
                    <a:pos x="22" y="7"/>
                  </a:cxn>
                </a:cxnLst>
                <a:rect l="0" t="0" r="r" b="b"/>
                <a:pathLst>
                  <a:path w="22" h="20">
                    <a:moveTo>
                      <a:pt x="22" y="7"/>
                    </a:moveTo>
                    <a:lnTo>
                      <a:pt x="21" y="5"/>
                    </a:lnTo>
                    <a:lnTo>
                      <a:pt x="17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3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3" y="19"/>
                    </a:lnTo>
                    <a:lnTo>
                      <a:pt x="8" y="20"/>
                    </a:lnTo>
                    <a:lnTo>
                      <a:pt x="10" y="20"/>
                    </a:lnTo>
                    <a:lnTo>
                      <a:pt x="14" y="20"/>
                    </a:lnTo>
                    <a:lnTo>
                      <a:pt x="17" y="19"/>
                    </a:lnTo>
                    <a:lnTo>
                      <a:pt x="21" y="17"/>
                    </a:lnTo>
                    <a:lnTo>
                      <a:pt x="22" y="12"/>
                    </a:lnTo>
                    <a:lnTo>
                      <a:pt x="22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4" name="Freeform 298"/>
              <p:cNvSpPr>
                <a:spLocks/>
              </p:cNvSpPr>
              <p:nvPr/>
            </p:nvSpPr>
            <p:spPr bwMode="auto">
              <a:xfrm>
                <a:off x="2558" y="2227"/>
                <a:ext cx="4" cy="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0" y="6"/>
                  </a:cxn>
                  <a:cxn ang="0">
                    <a:pos x="19" y="3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8" y="2"/>
                  </a:cxn>
                  <a:cxn ang="0">
                    <a:pos x="6" y="3"/>
                  </a:cxn>
                  <a:cxn ang="0">
                    <a:pos x="1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1" y="17"/>
                  </a:cxn>
                  <a:cxn ang="0">
                    <a:pos x="6" y="19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21"/>
                  </a:cxn>
                  <a:cxn ang="0">
                    <a:pos x="19" y="19"/>
                  </a:cxn>
                  <a:cxn ang="0">
                    <a:pos x="20" y="17"/>
                  </a:cxn>
                  <a:cxn ang="0">
                    <a:pos x="21" y="13"/>
                  </a:cxn>
                  <a:cxn ang="0">
                    <a:pos x="21" y="10"/>
                  </a:cxn>
                </a:cxnLst>
                <a:rect l="0" t="0" r="r" b="b"/>
                <a:pathLst>
                  <a:path w="21" h="21">
                    <a:moveTo>
                      <a:pt x="21" y="10"/>
                    </a:moveTo>
                    <a:lnTo>
                      <a:pt x="20" y="6"/>
                    </a:lnTo>
                    <a:lnTo>
                      <a:pt x="19" y="3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6" y="19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21"/>
                    </a:lnTo>
                    <a:lnTo>
                      <a:pt x="19" y="19"/>
                    </a:lnTo>
                    <a:lnTo>
                      <a:pt x="20" y="17"/>
                    </a:lnTo>
                    <a:lnTo>
                      <a:pt x="21" y="13"/>
                    </a:lnTo>
                    <a:lnTo>
                      <a:pt x="21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5" name="Freeform 299"/>
              <p:cNvSpPr>
                <a:spLocks/>
              </p:cNvSpPr>
              <p:nvPr/>
            </p:nvSpPr>
            <p:spPr bwMode="auto">
              <a:xfrm>
                <a:off x="2576" y="2227"/>
                <a:ext cx="4" cy="4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20" y="6"/>
                  </a:cxn>
                  <a:cxn ang="0">
                    <a:pos x="17" y="3"/>
                  </a:cxn>
                  <a:cxn ang="0">
                    <a:pos x="15" y="2"/>
                  </a:cxn>
                  <a:cxn ang="0">
                    <a:pos x="9" y="0"/>
                  </a:cxn>
                  <a:cxn ang="0">
                    <a:pos x="7" y="2"/>
                  </a:cxn>
                  <a:cxn ang="0">
                    <a:pos x="2" y="3"/>
                  </a:cxn>
                  <a:cxn ang="0">
                    <a:pos x="1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1" y="17"/>
                  </a:cxn>
                  <a:cxn ang="0">
                    <a:pos x="2" y="19"/>
                  </a:cxn>
                  <a:cxn ang="0">
                    <a:pos x="7" y="21"/>
                  </a:cxn>
                  <a:cxn ang="0">
                    <a:pos x="9" y="21"/>
                  </a:cxn>
                  <a:cxn ang="0">
                    <a:pos x="15" y="21"/>
                  </a:cxn>
                  <a:cxn ang="0">
                    <a:pos x="17" y="19"/>
                  </a:cxn>
                  <a:cxn ang="0">
                    <a:pos x="20" y="17"/>
                  </a:cxn>
                  <a:cxn ang="0">
                    <a:pos x="20" y="13"/>
                  </a:cxn>
                  <a:cxn ang="0">
                    <a:pos x="20" y="10"/>
                  </a:cxn>
                </a:cxnLst>
                <a:rect l="0" t="0" r="r" b="b"/>
                <a:pathLst>
                  <a:path w="20" h="21">
                    <a:moveTo>
                      <a:pt x="20" y="10"/>
                    </a:moveTo>
                    <a:lnTo>
                      <a:pt x="20" y="6"/>
                    </a:lnTo>
                    <a:lnTo>
                      <a:pt x="17" y="3"/>
                    </a:lnTo>
                    <a:lnTo>
                      <a:pt x="15" y="2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2" y="19"/>
                    </a:lnTo>
                    <a:lnTo>
                      <a:pt x="7" y="21"/>
                    </a:lnTo>
                    <a:lnTo>
                      <a:pt x="9" y="21"/>
                    </a:lnTo>
                    <a:lnTo>
                      <a:pt x="15" y="21"/>
                    </a:lnTo>
                    <a:lnTo>
                      <a:pt x="17" y="19"/>
                    </a:lnTo>
                    <a:lnTo>
                      <a:pt x="20" y="17"/>
                    </a:lnTo>
                    <a:lnTo>
                      <a:pt x="20" y="13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6" name="Freeform 300"/>
              <p:cNvSpPr>
                <a:spLocks/>
              </p:cNvSpPr>
              <p:nvPr/>
            </p:nvSpPr>
            <p:spPr bwMode="auto">
              <a:xfrm>
                <a:off x="2597" y="2231"/>
                <a:ext cx="30" cy="3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8" y="4"/>
                  </a:cxn>
                  <a:cxn ang="0">
                    <a:pos x="6" y="10"/>
                  </a:cxn>
                  <a:cxn ang="0">
                    <a:pos x="0" y="10"/>
                  </a:cxn>
                  <a:cxn ang="0">
                    <a:pos x="0" y="33"/>
                  </a:cxn>
                  <a:cxn ang="0">
                    <a:pos x="6" y="40"/>
                  </a:cxn>
                  <a:cxn ang="0">
                    <a:pos x="11" y="42"/>
                  </a:cxn>
                  <a:cxn ang="0">
                    <a:pos x="13" y="52"/>
                  </a:cxn>
                  <a:cxn ang="0">
                    <a:pos x="13" y="59"/>
                  </a:cxn>
                  <a:cxn ang="0">
                    <a:pos x="11" y="66"/>
                  </a:cxn>
                  <a:cxn ang="0">
                    <a:pos x="6" y="73"/>
                  </a:cxn>
                  <a:cxn ang="0">
                    <a:pos x="0" y="76"/>
                  </a:cxn>
                  <a:cxn ang="0">
                    <a:pos x="0" y="149"/>
                  </a:cxn>
                  <a:cxn ang="0">
                    <a:pos x="57" y="90"/>
                  </a:cxn>
                  <a:cxn ang="0">
                    <a:pos x="55" y="84"/>
                  </a:cxn>
                  <a:cxn ang="0">
                    <a:pos x="55" y="77"/>
                  </a:cxn>
                  <a:cxn ang="0">
                    <a:pos x="59" y="71"/>
                  </a:cxn>
                  <a:cxn ang="0">
                    <a:pos x="62" y="61"/>
                  </a:cxn>
                  <a:cxn ang="0">
                    <a:pos x="70" y="61"/>
                  </a:cxn>
                  <a:cxn ang="0">
                    <a:pos x="76" y="59"/>
                  </a:cxn>
                  <a:cxn ang="0">
                    <a:pos x="83" y="61"/>
                  </a:cxn>
                  <a:cxn ang="0">
                    <a:pos x="85" y="61"/>
                  </a:cxn>
                  <a:cxn ang="0">
                    <a:pos x="147" y="0"/>
                  </a:cxn>
                  <a:cxn ang="0">
                    <a:pos x="93" y="0"/>
                  </a:cxn>
                  <a:cxn ang="0">
                    <a:pos x="90" y="8"/>
                  </a:cxn>
                  <a:cxn ang="0">
                    <a:pos x="83" y="10"/>
                  </a:cxn>
                  <a:cxn ang="0">
                    <a:pos x="76" y="15"/>
                  </a:cxn>
                  <a:cxn ang="0">
                    <a:pos x="70" y="15"/>
                  </a:cxn>
                  <a:cxn ang="0">
                    <a:pos x="62" y="10"/>
                  </a:cxn>
                  <a:cxn ang="0">
                    <a:pos x="57" y="8"/>
                  </a:cxn>
                  <a:cxn ang="0">
                    <a:pos x="51" y="0"/>
                  </a:cxn>
                  <a:cxn ang="0">
                    <a:pos x="11" y="0"/>
                  </a:cxn>
                </a:cxnLst>
                <a:rect l="0" t="0" r="r" b="b"/>
                <a:pathLst>
                  <a:path w="147" h="149">
                    <a:moveTo>
                      <a:pt x="11" y="0"/>
                    </a:moveTo>
                    <a:lnTo>
                      <a:pt x="8" y="4"/>
                    </a:lnTo>
                    <a:lnTo>
                      <a:pt x="6" y="10"/>
                    </a:lnTo>
                    <a:lnTo>
                      <a:pt x="0" y="10"/>
                    </a:lnTo>
                    <a:lnTo>
                      <a:pt x="0" y="33"/>
                    </a:lnTo>
                    <a:lnTo>
                      <a:pt x="6" y="40"/>
                    </a:lnTo>
                    <a:lnTo>
                      <a:pt x="11" y="42"/>
                    </a:lnTo>
                    <a:lnTo>
                      <a:pt x="13" y="52"/>
                    </a:lnTo>
                    <a:lnTo>
                      <a:pt x="13" y="59"/>
                    </a:lnTo>
                    <a:lnTo>
                      <a:pt x="11" y="66"/>
                    </a:lnTo>
                    <a:lnTo>
                      <a:pt x="6" y="73"/>
                    </a:lnTo>
                    <a:lnTo>
                      <a:pt x="0" y="76"/>
                    </a:lnTo>
                    <a:lnTo>
                      <a:pt x="0" y="149"/>
                    </a:lnTo>
                    <a:lnTo>
                      <a:pt x="57" y="90"/>
                    </a:lnTo>
                    <a:lnTo>
                      <a:pt x="55" y="84"/>
                    </a:lnTo>
                    <a:lnTo>
                      <a:pt x="55" y="77"/>
                    </a:lnTo>
                    <a:lnTo>
                      <a:pt x="59" y="71"/>
                    </a:lnTo>
                    <a:lnTo>
                      <a:pt x="62" y="61"/>
                    </a:lnTo>
                    <a:lnTo>
                      <a:pt x="70" y="61"/>
                    </a:lnTo>
                    <a:lnTo>
                      <a:pt x="76" y="59"/>
                    </a:lnTo>
                    <a:lnTo>
                      <a:pt x="83" y="61"/>
                    </a:lnTo>
                    <a:lnTo>
                      <a:pt x="85" y="61"/>
                    </a:lnTo>
                    <a:lnTo>
                      <a:pt x="147" y="0"/>
                    </a:lnTo>
                    <a:lnTo>
                      <a:pt x="93" y="0"/>
                    </a:lnTo>
                    <a:lnTo>
                      <a:pt x="90" y="8"/>
                    </a:lnTo>
                    <a:lnTo>
                      <a:pt x="83" y="10"/>
                    </a:lnTo>
                    <a:lnTo>
                      <a:pt x="76" y="15"/>
                    </a:lnTo>
                    <a:lnTo>
                      <a:pt x="70" y="15"/>
                    </a:lnTo>
                    <a:lnTo>
                      <a:pt x="62" y="10"/>
                    </a:lnTo>
                    <a:lnTo>
                      <a:pt x="57" y="8"/>
                    </a:lnTo>
                    <a:lnTo>
                      <a:pt x="5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7" name="Freeform 301"/>
              <p:cNvSpPr>
                <a:spLocks/>
              </p:cNvSpPr>
              <p:nvPr/>
            </p:nvSpPr>
            <p:spPr bwMode="auto">
              <a:xfrm>
                <a:off x="2599" y="2234"/>
                <a:ext cx="30" cy="30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89" y="62"/>
                  </a:cxn>
                  <a:cxn ang="0">
                    <a:pos x="89" y="64"/>
                  </a:cxn>
                  <a:cxn ang="0">
                    <a:pos x="89" y="70"/>
                  </a:cxn>
                  <a:cxn ang="0">
                    <a:pos x="87" y="77"/>
                  </a:cxn>
                  <a:cxn ang="0">
                    <a:pos x="82" y="83"/>
                  </a:cxn>
                  <a:cxn ang="0">
                    <a:pos x="74" y="87"/>
                  </a:cxn>
                  <a:cxn ang="0">
                    <a:pos x="70" y="89"/>
                  </a:cxn>
                  <a:cxn ang="0">
                    <a:pos x="63" y="87"/>
                  </a:cxn>
                  <a:cxn ang="0">
                    <a:pos x="0" y="151"/>
                  </a:cxn>
                  <a:cxn ang="0">
                    <a:pos x="70" y="151"/>
                  </a:cxn>
                  <a:cxn ang="0">
                    <a:pos x="72" y="145"/>
                  </a:cxn>
                  <a:cxn ang="0">
                    <a:pos x="75" y="141"/>
                  </a:cxn>
                  <a:cxn ang="0">
                    <a:pos x="82" y="136"/>
                  </a:cxn>
                  <a:cxn ang="0">
                    <a:pos x="89" y="135"/>
                  </a:cxn>
                  <a:cxn ang="0">
                    <a:pos x="97" y="136"/>
                  </a:cxn>
                  <a:cxn ang="0">
                    <a:pos x="104" y="141"/>
                  </a:cxn>
                  <a:cxn ang="0">
                    <a:pos x="109" y="145"/>
                  </a:cxn>
                  <a:cxn ang="0">
                    <a:pos x="112" y="151"/>
                  </a:cxn>
                  <a:cxn ang="0">
                    <a:pos x="134" y="151"/>
                  </a:cxn>
                  <a:cxn ang="0">
                    <a:pos x="138" y="145"/>
                  </a:cxn>
                  <a:cxn ang="0">
                    <a:pos x="140" y="141"/>
                  </a:cxn>
                  <a:cxn ang="0">
                    <a:pos x="142" y="138"/>
                  </a:cxn>
                  <a:cxn ang="0">
                    <a:pos x="148" y="136"/>
                  </a:cxn>
                  <a:cxn ang="0">
                    <a:pos x="148" y="95"/>
                  </a:cxn>
                  <a:cxn ang="0">
                    <a:pos x="141" y="91"/>
                  </a:cxn>
                  <a:cxn ang="0">
                    <a:pos x="135" y="86"/>
                  </a:cxn>
                  <a:cxn ang="0">
                    <a:pos x="132" y="77"/>
                  </a:cxn>
                  <a:cxn ang="0">
                    <a:pos x="132" y="72"/>
                  </a:cxn>
                  <a:cxn ang="0">
                    <a:pos x="135" y="64"/>
                  </a:cxn>
                  <a:cxn ang="0">
                    <a:pos x="141" y="58"/>
                  </a:cxn>
                  <a:cxn ang="0">
                    <a:pos x="148" y="53"/>
                  </a:cxn>
                  <a:cxn ang="0">
                    <a:pos x="148" y="0"/>
                  </a:cxn>
                </a:cxnLst>
                <a:rect l="0" t="0" r="r" b="b"/>
                <a:pathLst>
                  <a:path w="148" h="151">
                    <a:moveTo>
                      <a:pt x="148" y="0"/>
                    </a:moveTo>
                    <a:lnTo>
                      <a:pt x="89" y="62"/>
                    </a:lnTo>
                    <a:lnTo>
                      <a:pt x="89" y="64"/>
                    </a:lnTo>
                    <a:lnTo>
                      <a:pt x="89" y="70"/>
                    </a:lnTo>
                    <a:lnTo>
                      <a:pt x="87" y="77"/>
                    </a:lnTo>
                    <a:lnTo>
                      <a:pt x="82" y="83"/>
                    </a:lnTo>
                    <a:lnTo>
                      <a:pt x="74" y="87"/>
                    </a:lnTo>
                    <a:lnTo>
                      <a:pt x="70" y="89"/>
                    </a:lnTo>
                    <a:lnTo>
                      <a:pt x="63" y="87"/>
                    </a:lnTo>
                    <a:lnTo>
                      <a:pt x="0" y="151"/>
                    </a:lnTo>
                    <a:lnTo>
                      <a:pt x="70" y="151"/>
                    </a:lnTo>
                    <a:lnTo>
                      <a:pt x="72" y="145"/>
                    </a:lnTo>
                    <a:lnTo>
                      <a:pt x="75" y="141"/>
                    </a:lnTo>
                    <a:lnTo>
                      <a:pt x="82" y="136"/>
                    </a:lnTo>
                    <a:lnTo>
                      <a:pt x="89" y="135"/>
                    </a:lnTo>
                    <a:lnTo>
                      <a:pt x="97" y="136"/>
                    </a:lnTo>
                    <a:lnTo>
                      <a:pt x="104" y="141"/>
                    </a:lnTo>
                    <a:lnTo>
                      <a:pt x="109" y="145"/>
                    </a:lnTo>
                    <a:lnTo>
                      <a:pt x="112" y="151"/>
                    </a:lnTo>
                    <a:lnTo>
                      <a:pt x="134" y="151"/>
                    </a:lnTo>
                    <a:lnTo>
                      <a:pt x="138" y="145"/>
                    </a:lnTo>
                    <a:lnTo>
                      <a:pt x="140" y="141"/>
                    </a:lnTo>
                    <a:lnTo>
                      <a:pt x="142" y="138"/>
                    </a:lnTo>
                    <a:lnTo>
                      <a:pt x="148" y="136"/>
                    </a:lnTo>
                    <a:lnTo>
                      <a:pt x="148" y="95"/>
                    </a:lnTo>
                    <a:lnTo>
                      <a:pt x="141" y="91"/>
                    </a:lnTo>
                    <a:lnTo>
                      <a:pt x="135" y="86"/>
                    </a:lnTo>
                    <a:lnTo>
                      <a:pt x="132" y="77"/>
                    </a:lnTo>
                    <a:lnTo>
                      <a:pt x="132" y="72"/>
                    </a:lnTo>
                    <a:lnTo>
                      <a:pt x="135" y="64"/>
                    </a:lnTo>
                    <a:lnTo>
                      <a:pt x="141" y="58"/>
                    </a:lnTo>
                    <a:lnTo>
                      <a:pt x="148" y="53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8" name="Freeform 302"/>
              <p:cNvSpPr>
                <a:spLocks/>
              </p:cNvSpPr>
              <p:nvPr/>
            </p:nvSpPr>
            <p:spPr bwMode="auto">
              <a:xfrm>
                <a:off x="2599" y="2268"/>
                <a:ext cx="30" cy="26"/>
              </a:xfrm>
              <a:custGeom>
                <a:avLst/>
                <a:gdLst/>
                <a:ahLst/>
                <a:cxnLst>
                  <a:cxn ang="0">
                    <a:pos x="148" y="13"/>
                  </a:cxn>
                  <a:cxn ang="0">
                    <a:pos x="142" y="10"/>
                  </a:cxn>
                  <a:cxn ang="0">
                    <a:pos x="140" y="6"/>
                  </a:cxn>
                  <a:cxn ang="0">
                    <a:pos x="138" y="2"/>
                  </a:cxn>
                  <a:cxn ang="0">
                    <a:pos x="134" y="0"/>
                  </a:cxn>
                  <a:cxn ang="0">
                    <a:pos x="112" y="0"/>
                  </a:cxn>
                  <a:cxn ang="0">
                    <a:pos x="109" y="2"/>
                  </a:cxn>
                  <a:cxn ang="0">
                    <a:pos x="104" y="6"/>
                  </a:cxn>
                  <a:cxn ang="0">
                    <a:pos x="97" y="13"/>
                  </a:cxn>
                  <a:cxn ang="0">
                    <a:pos x="89" y="16"/>
                  </a:cxn>
                  <a:cxn ang="0">
                    <a:pos x="82" y="13"/>
                  </a:cxn>
                  <a:cxn ang="0">
                    <a:pos x="75" y="6"/>
                  </a:cxn>
                  <a:cxn ang="0">
                    <a:pos x="72" y="2"/>
                  </a:cxn>
                  <a:cxn ang="0">
                    <a:pos x="70" y="0"/>
                  </a:cxn>
                  <a:cxn ang="0">
                    <a:pos x="0" y="0"/>
                  </a:cxn>
                  <a:cxn ang="0">
                    <a:pos x="63" y="62"/>
                  </a:cxn>
                  <a:cxn ang="0">
                    <a:pos x="70" y="62"/>
                  </a:cxn>
                  <a:cxn ang="0">
                    <a:pos x="74" y="64"/>
                  </a:cxn>
                  <a:cxn ang="0">
                    <a:pos x="82" y="64"/>
                  </a:cxn>
                  <a:cxn ang="0">
                    <a:pos x="87" y="70"/>
                  </a:cxn>
                  <a:cxn ang="0">
                    <a:pos x="89" y="79"/>
                  </a:cxn>
                  <a:cxn ang="0">
                    <a:pos x="89" y="86"/>
                  </a:cxn>
                  <a:cxn ang="0">
                    <a:pos x="89" y="90"/>
                  </a:cxn>
                  <a:cxn ang="0">
                    <a:pos x="131" y="130"/>
                  </a:cxn>
                  <a:cxn ang="0">
                    <a:pos x="139" y="128"/>
                  </a:cxn>
                  <a:cxn ang="0">
                    <a:pos x="142" y="119"/>
                  </a:cxn>
                  <a:cxn ang="0">
                    <a:pos x="146" y="102"/>
                  </a:cxn>
                  <a:cxn ang="0">
                    <a:pos x="147" y="92"/>
                  </a:cxn>
                  <a:cxn ang="0">
                    <a:pos x="141" y="86"/>
                  </a:cxn>
                  <a:cxn ang="0">
                    <a:pos x="135" y="81"/>
                  </a:cxn>
                  <a:cxn ang="0">
                    <a:pos x="132" y="74"/>
                  </a:cxn>
                  <a:cxn ang="0">
                    <a:pos x="132" y="64"/>
                  </a:cxn>
                  <a:cxn ang="0">
                    <a:pos x="135" y="59"/>
                  </a:cxn>
                  <a:cxn ang="0">
                    <a:pos x="141" y="53"/>
                  </a:cxn>
                  <a:cxn ang="0">
                    <a:pos x="148" y="49"/>
                  </a:cxn>
                  <a:cxn ang="0">
                    <a:pos x="148" y="13"/>
                  </a:cxn>
                </a:cxnLst>
                <a:rect l="0" t="0" r="r" b="b"/>
                <a:pathLst>
                  <a:path w="148" h="130">
                    <a:moveTo>
                      <a:pt x="148" y="13"/>
                    </a:moveTo>
                    <a:lnTo>
                      <a:pt x="142" y="10"/>
                    </a:lnTo>
                    <a:lnTo>
                      <a:pt x="140" y="6"/>
                    </a:lnTo>
                    <a:lnTo>
                      <a:pt x="138" y="2"/>
                    </a:lnTo>
                    <a:lnTo>
                      <a:pt x="134" y="0"/>
                    </a:lnTo>
                    <a:lnTo>
                      <a:pt x="112" y="0"/>
                    </a:lnTo>
                    <a:lnTo>
                      <a:pt x="109" y="2"/>
                    </a:lnTo>
                    <a:lnTo>
                      <a:pt x="104" y="6"/>
                    </a:lnTo>
                    <a:lnTo>
                      <a:pt x="97" y="13"/>
                    </a:lnTo>
                    <a:lnTo>
                      <a:pt x="89" y="16"/>
                    </a:lnTo>
                    <a:lnTo>
                      <a:pt x="82" y="13"/>
                    </a:lnTo>
                    <a:lnTo>
                      <a:pt x="75" y="6"/>
                    </a:lnTo>
                    <a:lnTo>
                      <a:pt x="72" y="2"/>
                    </a:lnTo>
                    <a:lnTo>
                      <a:pt x="70" y="0"/>
                    </a:lnTo>
                    <a:lnTo>
                      <a:pt x="0" y="0"/>
                    </a:lnTo>
                    <a:lnTo>
                      <a:pt x="63" y="62"/>
                    </a:lnTo>
                    <a:lnTo>
                      <a:pt x="70" y="62"/>
                    </a:lnTo>
                    <a:lnTo>
                      <a:pt x="74" y="64"/>
                    </a:lnTo>
                    <a:lnTo>
                      <a:pt x="82" y="64"/>
                    </a:lnTo>
                    <a:lnTo>
                      <a:pt x="87" y="70"/>
                    </a:lnTo>
                    <a:lnTo>
                      <a:pt x="89" y="79"/>
                    </a:lnTo>
                    <a:lnTo>
                      <a:pt x="89" y="86"/>
                    </a:lnTo>
                    <a:lnTo>
                      <a:pt x="89" y="90"/>
                    </a:lnTo>
                    <a:lnTo>
                      <a:pt x="131" y="130"/>
                    </a:lnTo>
                    <a:lnTo>
                      <a:pt x="139" y="128"/>
                    </a:lnTo>
                    <a:lnTo>
                      <a:pt x="142" y="119"/>
                    </a:lnTo>
                    <a:lnTo>
                      <a:pt x="146" y="102"/>
                    </a:lnTo>
                    <a:lnTo>
                      <a:pt x="147" y="92"/>
                    </a:lnTo>
                    <a:lnTo>
                      <a:pt x="141" y="86"/>
                    </a:lnTo>
                    <a:lnTo>
                      <a:pt x="135" y="81"/>
                    </a:lnTo>
                    <a:lnTo>
                      <a:pt x="132" y="74"/>
                    </a:lnTo>
                    <a:lnTo>
                      <a:pt x="132" y="64"/>
                    </a:lnTo>
                    <a:lnTo>
                      <a:pt x="135" y="59"/>
                    </a:lnTo>
                    <a:lnTo>
                      <a:pt x="141" y="53"/>
                    </a:lnTo>
                    <a:lnTo>
                      <a:pt x="148" y="49"/>
                    </a:lnTo>
                    <a:lnTo>
                      <a:pt x="148" y="13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9" name="Freeform 303"/>
              <p:cNvSpPr>
                <a:spLocks/>
              </p:cNvSpPr>
              <p:nvPr/>
            </p:nvSpPr>
            <p:spPr bwMode="auto">
              <a:xfrm>
                <a:off x="2597" y="2271"/>
                <a:ext cx="26" cy="46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5" y="220"/>
                  </a:cxn>
                  <a:cxn ang="0">
                    <a:pos x="10" y="226"/>
                  </a:cxn>
                  <a:cxn ang="0">
                    <a:pos x="10" y="228"/>
                  </a:cxn>
                  <a:cxn ang="0">
                    <a:pos x="17" y="228"/>
                  </a:cxn>
                  <a:cxn ang="0">
                    <a:pos x="33" y="224"/>
                  </a:cxn>
                  <a:cxn ang="0">
                    <a:pos x="47" y="220"/>
                  </a:cxn>
                  <a:cxn ang="0">
                    <a:pos x="61" y="213"/>
                  </a:cxn>
                  <a:cxn ang="0">
                    <a:pos x="65" y="213"/>
                  </a:cxn>
                  <a:cxn ang="0">
                    <a:pos x="65" y="207"/>
                  </a:cxn>
                  <a:cxn ang="0">
                    <a:pos x="66" y="201"/>
                  </a:cxn>
                  <a:cxn ang="0">
                    <a:pos x="72" y="195"/>
                  </a:cxn>
                  <a:cxn ang="0">
                    <a:pos x="77" y="189"/>
                  </a:cxn>
                  <a:cxn ang="0">
                    <a:pos x="85" y="188"/>
                  </a:cxn>
                  <a:cxn ang="0">
                    <a:pos x="94" y="189"/>
                  </a:cxn>
                  <a:cxn ang="0">
                    <a:pos x="97" y="192"/>
                  </a:cxn>
                  <a:cxn ang="0">
                    <a:pos x="97" y="189"/>
                  </a:cxn>
                  <a:cxn ang="0">
                    <a:pos x="109" y="179"/>
                  </a:cxn>
                  <a:cxn ang="0">
                    <a:pos x="119" y="169"/>
                  </a:cxn>
                  <a:cxn ang="0">
                    <a:pos x="126" y="155"/>
                  </a:cxn>
                  <a:cxn ang="0">
                    <a:pos x="131" y="151"/>
                  </a:cxn>
                  <a:cxn ang="0">
                    <a:pos x="129" y="148"/>
                  </a:cxn>
                  <a:cxn ang="0">
                    <a:pos x="126" y="139"/>
                  </a:cxn>
                  <a:cxn ang="0">
                    <a:pos x="126" y="131"/>
                  </a:cxn>
                  <a:cxn ang="0">
                    <a:pos x="126" y="128"/>
                  </a:cxn>
                  <a:cxn ang="0">
                    <a:pos x="86" y="89"/>
                  </a:cxn>
                  <a:cxn ang="0">
                    <a:pos x="84" y="89"/>
                  </a:cxn>
                  <a:cxn ang="0">
                    <a:pos x="77" y="91"/>
                  </a:cxn>
                  <a:cxn ang="0">
                    <a:pos x="71" y="89"/>
                  </a:cxn>
                  <a:cxn ang="0">
                    <a:pos x="65" y="86"/>
                  </a:cxn>
                  <a:cxn ang="0">
                    <a:pos x="59" y="79"/>
                  </a:cxn>
                  <a:cxn ang="0">
                    <a:pos x="55" y="71"/>
                  </a:cxn>
                  <a:cxn ang="0">
                    <a:pos x="55" y="65"/>
                  </a:cxn>
                  <a:cxn ang="0">
                    <a:pos x="59" y="59"/>
                  </a:cxn>
                  <a:cxn ang="0">
                    <a:pos x="0" y="0"/>
                  </a:cxn>
                  <a:cxn ang="0">
                    <a:pos x="0" y="91"/>
                  </a:cxn>
                  <a:cxn ang="0">
                    <a:pos x="5" y="95"/>
                  </a:cxn>
                  <a:cxn ang="0">
                    <a:pos x="10" y="99"/>
                  </a:cxn>
                  <a:cxn ang="0">
                    <a:pos x="14" y="108"/>
                  </a:cxn>
                  <a:cxn ang="0">
                    <a:pos x="14" y="114"/>
                  </a:cxn>
                  <a:cxn ang="0">
                    <a:pos x="10" y="122"/>
                  </a:cxn>
                  <a:cxn ang="0">
                    <a:pos x="5" y="128"/>
                  </a:cxn>
                  <a:cxn ang="0">
                    <a:pos x="0" y="131"/>
                  </a:cxn>
                  <a:cxn ang="0">
                    <a:pos x="0" y="218"/>
                  </a:cxn>
                </a:cxnLst>
                <a:rect l="0" t="0" r="r" b="b"/>
                <a:pathLst>
                  <a:path w="131" h="228">
                    <a:moveTo>
                      <a:pt x="0" y="218"/>
                    </a:moveTo>
                    <a:lnTo>
                      <a:pt x="5" y="220"/>
                    </a:lnTo>
                    <a:lnTo>
                      <a:pt x="10" y="226"/>
                    </a:lnTo>
                    <a:lnTo>
                      <a:pt x="10" y="228"/>
                    </a:lnTo>
                    <a:lnTo>
                      <a:pt x="17" y="228"/>
                    </a:lnTo>
                    <a:lnTo>
                      <a:pt x="33" y="224"/>
                    </a:lnTo>
                    <a:lnTo>
                      <a:pt x="47" y="220"/>
                    </a:lnTo>
                    <a:lnTo>
                      <a:pt x="61" y="213"/>
                    </a:lnTo>
                    <a:lnTo>
                      <a:pt x="65" y="213"/>
                    </a:lnTo>
                    <a:lnTo>
                      <a:pt x="65" y="207"/>
                    </a:lnTo>
                    <a:lnTo>
                      <a:pt x="66" y="201"/>
                    </a:lnTo>
                    <a:lnTo>
                      <a:pt x="72" y="195"/>
                    </a:lnTo>
                    <a:lnTo>
                      <a:pt x="77" y="189"/>
                    </a:lnTo>
                    <a:lnTo>
                      <a:pt x="85" y="188"/>
                    </a:lnTo>
                    <a:lnTo>
                      <a:pt x="94" y="189"/>
                    </a:lnTo>
                    <a:lnTo>
                      <a:pt x="97" y="192"/>
                    </a:lnTo>
                    <a:lnTo>
                      <a:pt x="97" y="189"/>
                    </a:lnTo>
                    <a:lnTo>
                      <a:pt x="109" y="179"/>
                    </a:lnTo>
                    <a:lnTo>
                      <a:pt x="119" y="169"/>
                    </a:lnTo>
                    <a:lnTo>
                      <a:pt x="126" y="155"/>
                    </a:lnTo>
                    <a:lnTo>
                      <a:pt x="131" y="151"/>
                    </a:lnTo>
                    <a:lnTo>
                      <a:pt x="129" y="148"/>
                    </a:lnTo>
                    <a:lnTo>
                      <a:pt x="126" y="139"/>
                    </a:lnTo>
                    <a:lnTo>
                      <a:pt x="126" y="131"/>
                    </a:lnTo>
                    <a:lnTo>
                      <a:pt x="126" y="128"/>
                    </a:lnTo>
                    <a:lnTo>
                      <a:pt x="86" y="89"/>
                    </a:lnTo>
                    <a:lnTo>
                      <a:pt x="84" y="89"/>
                    </a:lnTo>
                    <a:lnTo>
                      <a:pt x="77" y="91"/>
                    </a:lnTo>
                    <a:lnTo>
                      <a:pt x="71" y="89"/>
                    </a:lnTo>
                    <a:lnTo>
                      <a:pt x="65" y="86"/>
                    </a:lnTo>
                    <a:lnTo>
                      <a:pt x="59" y="79"/>
                    </a:lnTo>
                    <a:lnTo>
                      <a:pt x="55" y="71"/>
                    </a:lnTo>
                    <a:lnTo>
                      <a:pt x="55" y="65"/>
                    </a:lnTo>
                    <a:lnTo>
                      <a:pt x="59" y="59"/>
                    </a:lnTo>
                    <a:lnTo>
                      <a:pt x="0" y="0"/>
                    </a:lnTo>
                    <a:lnTo>
                      <a:pt x="0" y="91"/>
                    </a:lnTo>
                    <a:lnTo>
                      <a:pt x="5" y="95"/>
                    </a:lnTo>
                    <a:lnTo>
                      <a:pt x="10" y="99"/>
                    </a:lnTo>
                    <a:lnTo>
                      <a:pt x="14" y="108"/>
                    </a:lnTo>
                    <a:lnTo>
                      <a:pt x="14" y="114"/>
                    </a:lnTo>
                    <a:lnTo>
                      <a:pt x="10" y="122"/>
                    </a:lnTo>
                    <a:lnTo>
                      <a:pt x="5" y="128"/>
                    </a:lnTo>
                    <a:lnTo>
                      <a:pt x="0" y="131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0" name="Freeform 304"/>
              <p:cNvSpPr>
                <a:spLocks/>
              </p:cNvSpPr>
              <p:nvPr/>
            </p:nvSpPr>
            <p:spPr bwMode="auto">
              <a:xfrm>
                <a:off x="2615" y="2264"/>
                <a:ext cx="4" cy="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7" y="0"/>
                  </a:cxn>
                  <a:cxn ang="0">
                    <a:pos x="9" y="0"/>
                  </a:cxn>
                  <a:cxn ang="0">
                    <a:pos x="13" y="0"/>
                  </a:cxn>
                  <a:cxn ang="0">
                    <a:pos x="17" y="3"/>
                  </a:cxn>
                  <a:cxn ang="0">
                    <a:pos x="20" y="5"/>
                  </a:cxn>
                  <a:cxn ang="0">
                    <a:pos x="20" y="7"/>
                  </a:cxn>
                  <a:cxn ang="0">
                    <a:pos x="20" y="12"/>
                  </a:cxn>
                  <a:cxn ang="0">
                    <a:pos x="20" y="17"/>
                  </a:cxn>
                  <a:cxn ang="0">
                    <a:pos x="17" y="19"/>
                  </a:cxn>
                  <a:cxn ang="0">
                    <a:pos x="13" y="20"/>
                  </a:cxn>
                  <a:cxn ang="0">
                    <a:pos x="9" y="22"/>
                  </a:cxn>
                  <a:cxn ang="0">
                    <a:pos x="7" y="20"/>
                  </a:cxn>
                  <a:cxn ang="0">
                    <a:pos x="2" y="19"/>
                  </a:cxn>
                  <a:cxn ang="0">
                    <a:pos x="1" y="17"/>
                  </a:cxn>
                  <a:cxn ang="0">
                    <a:pos x="0" y="12"/>
                  </a:cxn>
                  <a:cxn ang="0">
                    <a:pos x="0" y="7"/>
                  </a:cxn>
                </a:cxnLst>
                <a:rect l="0" t="0" r="r" b="b"/>
                <a:pathLst>
                  <a:path w="20" h="22">
                    <a:moveTo>
                      <a:pt x="0" y="7"/>
                    </a:moveTo>
                    <a:lnTo>
                      <a:pt x="1" y="5"/>
                    </a:lnTo>
                    <a:lnTo>
                      <a:pt x="2" y="3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7" y="3"/>
                    </a:lnTo>
                    <a:lnTo>
                      <a:pt x="20" y="5"/>
                    </a:lnTo>
                    <a:lnTo>
                      <a:pt x="20" y="7"/>
                    </a:lnTo>
                    <a:lnTo>
                      <a:pt x="20" y="12"/>
                    </a:lnTo>
                    <a:lnTo>
                      <a:pt x="20" y="17"/>
                    </a:lnTo>
                    <a:lnTo>
                      <a:pt x="17" y="19"/>
                    </a:lnTo>
                    <a:lnTo>
                      <a:pt x="13" y="20"/>
                    </a:lnTo>
                    <a:lnTo>
                      <a:pt x="9" y="22"/>
                    </a:lnTo>
                    <a:lnTo>
                      <a:pt x="7" y="20"/>
                    </a:lnTo>
                    <a:lnTo>
                      <a:pt x="2" y="19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1" name="Freeform 305"/>
              <p:cNvSpPr>
                <a:spLocks/>
              </p:cNvSpPr>
              <p:nvPr/>
            </p:nvSpPr>
            <p:spPr bwMode="auto">
              <a:xfrm>
                <a:off x="2628" y="2264"/>
                <a:ext cx="4" cy="4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2" y="5"/>
                  </a:cxn>
                  <a:cxn ang="0">
                    <a:pos x="4" y="3"/>
                  </a:cxn>
                  <a:cxn ang="0">
                    <a:pos x="8" y="3"/>
                  </a:cxn>
                  <a:cxn ang="0">
                    <a:pos x="11" y="0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1" y="5"/>
                  </a:cxn>
                  <a:cxn ang="0">
                    <a:pos x="21" y="11"/>
                  </a:cxn>
                  <a:cxn ang="0">
                    <a:pos x="21" y="12"/>
                  </a:cxn>
                  <a:cxn ang="0">
                    <a:pos x="21" y="17"/>
                  </a:cxn>
                  <a:cxn ang="0">
                    <a:pos x="17" y="20"/>
                  </a:cxn>
                  <a:cxn ang="0">
                    <a:pos x="15" y="22"/>
                  </a:cxn>
                  <a:cxn ang="0">
                    <a:pos x="11" y="23"/>
                  </a:cxn>
                  <a:cxn ang="0">
                    <a:pos x="8" y="22"/>
                  </a:cxn>
                  <a:cxn ang="0">
                    <a:pos x="4" y="20"/>
                  </a:cxn>
                  <a:cxn ang="0">
                    <a:pos x="2" y="17"/>
                  </a:cxn>
                  <a:cxn ang="0">
                    <a:pos x="0" y="12"/>
                  </a:cxn>
                  <a:cxn ang="0">
                    <a:pos x="0" y="11"/>
                  </a:cxn>
                </a:cxnLst>
                <a:rect l="0" t="0" r="r" b="b"/>
                <a:pathLst>
                  <a:path w="21" h="23">
                    <a:moveTo>
                      <a:pt x="0" y="11"/>
                    </a:moveTo>
                    <a:lnTo>
                      <a:pt x="2" y="5"/>
                    </a:lnTo>
                    <a:lnTo>
                      <a:pt x="4" y="3"/>
                    </a:lnTo>
                    <a:lnTo>
                      <a:pt x="8" y="3"/>
                    </a:lnTo>
                    <a:lnTo>
                      <a:pt x="11" y="0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1" y="5"/>
                    </a:lnTo>
                    <a:lnTo>
                      <a:pt x="21" y="11"/>
                    </a:lnTo>
                    <a:lnTo>
                      <a:pt x="21" y="12"/>
                    </a:lnTo>
                    <a:lnTo>
                      <a:pt x="21" y="17"/>
                    </a:lnTo>
                    <a:lnTo>
                      <a:pt x="17" y="20"/>
                    </a:lnTo>
                    <a:lnTo>
                      <a:pt x="15" y="22"/>
                    </a:lnTo>
                    <a:lnTo>
                      <a:pt x="11" y="23"/>
                    </a:lnTo>
                    <a:lnTo>
                      <a:pt x="8" y="22"/>
                    </a:lnTo>
                    <a:lnTo>
                      <a:pt x="4" y="20"/>
                    </a:lnTo>
                    <a:lnTo>
                      <a:pt x="2" y="17"/>
                    </a:lnTo>
                    <a:lnTo>
                      <a:pt x="0" y="12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2" name="Freeform 306"/>
              <p:cNvSpPr>
                <a:spLocks/>
              </p:cNvSpPr>
              <p:nvPr/>
            </p:nvSpPr>
            <p:spPr bwMode="auto">
              <a:xfrm>
                <a:off x="2628" y="2280"/>
                <a:ext cx="5" cy="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5"/>
                  </a:cxn>
                  <a:cxn ang="0">
                    <a:pos x="2" y="2"/>
                  </a:cxn>
                  <a:cxn ang="0">
                    <a:pos x="6" y="1"/>
                  </a:cxn>
                  <a:cxn ang="0">
                    <a:pos x="9" y="0"/>
                  </a:cxn>
                  <a:cxn ang="0">
                    <a:pos x="13" y="1"/>
                  </a:cxn>
                  <a:cxn ang="0">
                    <a:pos x="15" y="2"/>
                  </a:cxn>
                  <a:cxn ang="0">
                    <a:pos x="19" y="5"/>
                  </a:cxn>
                  <a:cxn ang="0">
                    <a:pos x="21" y="9"/>
                  </a:cxn>
                  <a:cxn ang="0">
                    <a:pos x="21" y="11"/>
                  </a:cxn>
                  <a:cxn ang="0">
                    <a:pos x="19" y="16"/>
                  </a:cxn>
                  <a:cxn ang="0">
                    <a:pos x="15" y="19"/>
                  </a:cxn>
                  <a:cxn ang="0">
                    <a:pos x="13" y="20"/>
                  </a:cxn>
                  <a:cxn ang="0">
                    <a:pos x="9" y="22"/>
                  </a:cxn>
                  <a:cxn ang="0">
                    <a:pos x="6" y="20"/>
                  </a:cxn>
                  <a:cxn ang="0">
                    <a:pos x="2" y="19"/>
                  </a:cxn>
                  <a:cxn ang="0">
                    <a:pos x="0" y="16"/>
                  </a:cxn>
                  <a:cxn ang="0">
                    <a:pos x="0" y="11"/>
                  </a:cxn>
                  <a:cxn ang="0">
                    <a:pos x="0" y="9"/>
                  </a:cxn>
                </a:cxnLst>
                <a:rect l="0" t="0" r="r" b="b"/>
                <a:pathLst>
                  <a:path w="21" h="22">
                    <a:moveTo>
                      <a:pt x="0" y="9"/>
                    </a:moveTo>
                    <a:lnTo>
                      <a:pt x="0" y="5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13" y="1"/>
                    </a:lnTo>
                    <a:lnTo>
                      <a:pt x="15" y="2"/>
                    </a:lnTo>
                    <a:lnTo>
                      <a:pt x="19" y="5"/>
                    </a:lnTo>
                    <a:lnTo>
                      <a:pt x="21" y="9"/>
                    </a:lnTo>
                    <a:lnTo>
                      <a:pt x="21" y="11"/>
                    </a:lnTo>
                    <a:lnTo>
                      <a:pt x="19" y="16"/>
                    </a:lnTo>
                    <a:lnTo>
                      <a:pt x="15" y="19"/>
                    </a:lnTo>
                    <a:lnTo>
                      <a:pt x="13" y="20"/>
                    </a:lnTo>
                    <a:lnTo>
                      <a:pt x="9" y="22"/>
                    </a:lnTo>
                    <a:lnTo>
                      <a:pt x="6" y="20"/>
                    </a:lnTo>
                    <a:lnTo>
                      <a:pt x="2" y="19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3" name="Freeform 307"/>
              <p:cNvSpPr>
                <a:spLocks/>
              </p:cNvSpPr>
              <p:nvPr/>
            </p:nvSpPr>
            <p:spPr bwMode="auto">
              <a:xfrm>
                <a:off x="2611" y="2283"/>
                <a:ext cx="4" cy="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5"/>
                  </a:cxn>
                  <a:cxn ang="0">
                    <a:pos x="5" y="2"/>
                  </a:cxn>
                  <a:cxn ang="0">
                    <a:pos x="7" y="1"/>
                  </a:cxn>
                  <a:cxn ang="0">
                    <a:pos x="10" y="0"/>
                  </a:cxn>
                  <a:cxn ang="0">
                    <a:pos x="14" y="1"/>
                  </a:cxn>
                  <a:cxn ang="0">
                    <a:pos x="17" y="2"/>
                  </a:cxn>
                  <a:cxn ang="0">
                    <a:pos x="19" y="5"/>
                  </a:cxn>
                  <a:cxn ang="0">
                    <a:pos x="23" y="9"/>
                  </a:cxn>
                  <a:cxn ang="0">
                    <a:pos x="23" y="13"/>
                  </a:cxn>
                  <a:cxn ang="0">
                    <a:pos x="19" y="15"/>
                  </a:cxn>
                  <a:cxn ang="0">
                    <a:pos x="17" y="19"/>
                  </a:cxn>
                  <a:cxn ang="0">
                    <a:pos x="14" y="21"/>
                  </a:cxn>
                  <a:cxn ang="0">
                    <a:pos x="10" y="21"/>
                  </a:cxn>
                  <a:cxn ang="0">
                    <a:pos x="7" y="21"/>
                  </a:cxn>
                  <a:cxn ang="0">
                    <a:pos x="5" y="19"/>
                  </a:cxn>
                  <a:cxn ang="0">
                    <a:pos x="1" y="15"/>
                  </a:cxn>
                  <a:cxn ang="0">
                    <a:pos x="0" y="13"/>
                  </a:cxn>
                  <a:cxn ang="0">
                    <a:pos x="0" y="9"/>
                  </a:cxn>
                </a:cxnLst>
                <a:rect l="0" t="0" r="r" b="b"/>
                <a:pathLst>
                  <a:path w="23" h="21">
                    <a:moveTo>
                      <a:pt x="0" y="9"/>
                    </a:moveTo>
                    <a:lnTo>
                      <a:pt x="1" y="5"/>
                    </a:lnTo>
                    <a:lnTo>
                      <a:pt x="5" y="2"/>
                    </a:lnTo>
                    <a:lnTo>
                      <a:pt x="7" y="1"/>
                    </a:lnTo>
                    <a:lnTo>
                      <a:pt x="10" y="0"/>
                    </a:lnTo>
                    <a:lnTo>
                      <a:pt x="14" y="1"/>
                    </a:lnTo>
                    <a:lnTo>
                      <a:pt x="17" y="2"/>
                    </a:lnTo>
                    <a:lnTo>
                      <a:pt x="19" y="5"/>
                    </a:lnTo>
                    <a:lnTo>
                      <a:pt x="23" y="9"/>
                    </a:lnTo>
                    <a:lnTo>
                      <a:pt x="23" y="13"/>
                    </a:lnTo>
                    <a:lnTo>
                      <a:pt x="19" y="15"/>
                    </a:lnTo>
                    <a:lnTo>
                      <a:pt x="17" y="19"/>
                    </a:lnTo>
                    <a:lnTo>
                      <a:pt x="14" y="21"/>
                    </a:lnTo>
                    <a:lnTo>
                      <a:pt x="10" y="21"/>
                    </a:lnTo>
                    <a:lnTo>
                      <a:pt x="7" y="21"/>
                    </a:lnTo>
                    <a:lnTo>
                      <a:pt x="5" y="19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4" name="Freeform 308"/>
              <p:cNvSpPr>
                <a:spLocks/>
              </p:cNvSpPr>
              <p:nvPr/>
            </p:nvSpPr>
            <p:spPr bwMode="auto">
              <a:xfrm>
                <a:off x="2625" y="2296"/>
                <a:ext cx="4" cy="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4" y="6"/>
                  </a:cxn>
                  <a:cxn ang="0">
                    <a:pos x="5" y="3"/>
                  </a:cxn>
                  <a:cxn ang="0">
                    <a:pos x="8" y="0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3"/>
                  </a:cxn>
                  <a:cxn ang="0">
                    <a:pos x="21" y="6"/>
                  </a:cxn>
                  <a:cxn ang="0">
                    <a:pos x="23" y="10"/>
                  </a:cxn>
                  <a:cxn ang="0">
                    <a:pos x="23" y="12"/>
                  </a:cxn>
                  <a:cxn ang="0">
                    <a:pos x="21" y="18"/>
                  </a:cxn>
                  <a:cxn ang="0">
                    <a:pos x="19" y="19"/>
                  </a:cxn>
                  <a:cxn ang="0">
                    <a:pos x="15" y="21"/>
                  </a:cxn>
                  <a:cxn ang="0">
                    <a:pos x="13" y="23"/>
                  </a:cxn>
                  <a:cxn ang="0">
                    <a:pos x="8" y="21"/>
                  </a:cxn>
                  <a:cxn ang="0">
                    <a:pos x="5" y="19"/>
                  </a:cxn>
                  <a:cxn ang="0">
                    <a:pos x="4" y="18"/>
                  </a:cxn>
                  <a:cxn ang="0">
                    <a:pos x="0" y="12"/>
                  </a:cxn>
                  <a:cxn ang="0">
                    <a:pos x="0" y="10"/>
                  </a:cxn>
                </a:cxnLst>
                <a:rect l="0" t="0" r="r" b="b"/>
                <a:pathLst>
                  <a:path w="23" h="23">
                    <a:moveTo>
                      <a:pt x="0" y="10"/>
                    </a:moveTo>
                    <a:lnTo>
                      <a:pt x="4" y="6"/>
                    </a:lnTo>
                    <a:lnTo>
                      <a:pt x="5" y="3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3"/>
                    </a:lnTo>
                    <a:lnTo>
                      <a:pt x="21" y="6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8"/>
                    </a:lnTo>
                    <a:lnTo>
                      <a:pt x="19" y="19"/>
                    </a:lnTo>
                    <a:lnTo>
                      <a:pt x="15" y="21"/>
                    </a:lnTo>
                    <a:lnTo>
                      <a:pt x="13" y="23"/>
                    </a:lnTo>
                    <a:lnTo>
                      <a:pt x="8" y="21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0" y="12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5" name="Freeform 309"/>
              <p:cNvSpPr>
                <a:spLocks/>
              </p:cNvSpPr>
              <p:nvPr/>
            </p:nvSpPr>
            <p:spPr bwMode="auto">
              <a:xfrm>
                <a:off x="2612" y="2311"/>
                <a:ext cx="5" cy="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5"/>
                  </a:cxn>
                  <a:cxn ang="0">
                    <a:pos x="3" y="3"/>
                  </a:cxn>
                  <a:cxn ang="0">
                    <a:pos x="8" y="0"/>
                  </a:cxn>
                  <a:cxn ang="0">
                    <a:pos x="10" y="0"/>
                  </a:cxn>
                  <a:cxn ang="0">
                    <a:pos x="16" y="0"/>
                  </a:cxn>
                  <a:cxn ang="0">
                    <a:pos x="19" y="3"/>
                  </a:cxn>
                  <a:cxn ang="0">
                    <a:pos x="22" y="5"/>
                  </a:cxn>
                  <a:cxn ang="0">
                    <a:pos x="22" y="10"/>
                  </a:cxn>
                  <a:cxn ang="0">
                    <a:pos x="22" y="12"/>
                  </a:cxn>
                  <a:cxn ang="0">
                    <a:pos x="22" y="18"/>
                  </a:cxn>
                  <a:cxn ang="0">
                    <a:pos x="19" y="20"/>
                  </a:cxn>
                  <a:cxn ang="0">
                    <a:pos x="16" y="23"/>
                  </a:cxn>
                  <a:cxn ang="0">
                    <a:pos x="10" y="23"/>
                  </a:cxn>
                  <a:cxn ang="0">
                    <a:pos x="8" y="23"/>
                  </a:cxn>
                  <a:cxn ang="0">
                    <a:pos x="3" y="20"/>
                  </a:cxn>
                  <a:cxn ang="0">
                    <a:pos x="2" y="18"/>
                  </a:cxn>
                  <a:cxn ang="0">
                    <a:pos x="0" y="12"/>
                  </a:cxn>
                  <a:cxn ang="0">
                    <a:pos x="0" y="10"/>
                  </a:cxn>
                </a:cxnLst>
                <a:rect l="0" t="0" r="r" b="b"/>
                <a:pathLst>
                  <a:path w="22" h="23">
                    <a:moveTo>
                      <a:pt x="0" y="10"/>
                    </a:moveTo>
                    <a:lnTo>
                      <a:pt x="2" y="5"/>
                    </a:lnTo>
                    <a:lnTo>
                      <a:pt x="3" y="3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6" y="0"/>
                    </a:lnTo>
                    <a:lnTo>
                      <a:pt x="19" y="3"/>
                    </a:lnTo>
                    <a:lnTo>
                      <a:pt x="22" y="5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2" y="18"/>
                    </a:lnTo>
                    <a:lnTo>
                      <a:pt x="19" y="20"/>
                    </a:lnTo>
                    <a:lnTo>
                      <a:pt x="16" y="23"/>
                    </a:lnTo>
                    <a:lnTo>
                      <a:pt x="10" y="23"/>
                    </a:lnTo>
                    <a:lnTo>
                      <a:pt x="8" y="23"/>
                    </a:lnTo>
                    <a:lnTo>
                      <a:pt x="3" y="20"/>
                    </a:lnTo>
                    <a:lnTo>
                      <a:pt x="2" y="18"/>
                    </a:lnTo>
                    <a:lnTo>
                      <a:pt x="0" y="12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6" name="Freeform 310"/>
              <p:cNvSpPr>
                <a:spLocks/>
              </p:cNvSpPr>
              <p:nvPr/>
            </p:nvSpPr>
            <p:spPr bwMode="auto">
              <a:xfrm>
                <a:off x="2628" y="2247"/>
                <a:ext cx="4" cy="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6"/>
                  </a:cxn>
                  <a:cxn ang="0">
                    <a:pos x="4" y="3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3"/>
                  </a:cxn>
                  <a:cxn ang="0">
                    <a:pos x="21" y="6"/>
                  </a:cxn>
                  <a:cxn ang="0">
                    <a:pos x="21" y="10"/>
                  </a:cxn>
                  <a:cxn ang="0">
                    <a:pos x="21" y="13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5" y="24"/>
                  </a:cxn>
                  <a:cxn ang="0">
                    <a:pos x="11" y="24"/>
                  </a:cxn>
                  <a:cxn ang="0">
                    <a:pos x="8" y="24"/>
                  </a:cxn>
                  <a:cxn ang="0">
                    <a:pos x="4" y="21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10"/>
                  </a:cxn>
                </a:cxnLst>
                <a:rect l="0" t="0" r="r" b="b"/>
                <a:pathLst>
                  <a:path w="21" h="24">
                    <a:moveTo>
                      <a:pt x="0" y="10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21" y="10"/>
                    </a:lnTo>
                    <a:lnTo>
                      <a:pt x="21" y="13"/>
                    </a:lnTo>
                    <a:lnTo>
                      <a:pt x="21" y="15"/>
                    </a:lnTo>
                    <a:lnTo>
                      <a:pt x="17" y="21"/>
                    </a:lnTo>
                    <a:lnTo>
                      <a:pt x="15" y="24"/>
                    </a:lnTo>
                    <a:lnTo>
                      <a:pt x="11" y="24"/>
                    </a:lnTo>
                    <a:lnTo>
                      <a:pt x="8" y="24"/>
                    </a:lnTo>
                    <a:lnTo>
                      <a:pt x="4" y="21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7" name="Freeform 311"/>
              <p:cNvSpPr>
                <a:spLocks/>
              </p:cNvSpPr>
              <p:nvPr/>
            </p:nvSpPr>
            <p:spPr bwMode="auto">
              <a:xfrm>
                <a:off x="2610" y="2245"/>
                <a:ext cx="5" cy="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5"/>
                  </a:cxn>
                  <a:cxn ang="0">
                    <a:pos x="6" y="2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8" y="2"/>
                  </a:cxn>
                  <a:cxn ang="0">
                    <a:pos x="20" y="5"/>
                  </a:cxn>
                  <a:cxn ang="0">
                    <a:pos x="24" y="7"/>
                  </a:cxn>
                  <a:cxn ang="0">
                    <a:pos x="24" y="12"/>
                  </a:cxn>
                  <a:cxn ang="0">
                    <a:pos x="20" y="17"/>
                  </a:cxn>
                  <a:cxn ang="0">
                    <a:pos x="18" y="19"/>
                  </a:cxn>
                  <a:cxn ang="0">
                    <a:pos x="15" y="20"/>
                  </a:cxn>
                  <a:cxn ang="0">
                    <a:pos x="11" y="20"/>
                  </a:cxn>
                  <a:cxn ang="0">
                    <a:pos x="8" y="20"/>
                  </a:cxn>
                  <a:cxn ang="0">
                    <a:pos x="6" y="19"/>
                  </a:cxn>
                  <a:cxn ang="0">
                    <a:pos x="1" y="17"/>
                  </a:cxn>
                  <a:cxn ang="0">
                    <a:pos x="0" y="12"/>
                  </a:cxn>
                  <a:cxn ang="0">
                    <a:pos x="0" y="7"/>
                  </a:cxn>
                </a:cxnLst>
                <a:rect l="0" t="0" r="r" b="b"/>
                <a:pathLst>
                  <a:path w="24" h="20">
                    <a:moveTo>
                      <a:pt x="0" y="7"/>
                    </a:moveTo>
                    <a:lnTo>
                      <a:pt x="1" y="5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2"/>
                    </a:lnTo>
                    <a:lnTo>
                      <a:pt x="20" y="5"/>
                    </a:lnTo>
                    <a:lnTo>
                      <a:pt x="24" y="7"/>
                    </a:lnTo>
                    <a:lnTo>
                      <a:pt x="24" y="12"/>
                    </a:lnTo>
                    <a:lnTo>
                      <a:pt x="20" y="17"/>
                    </a:lnTo>
                    <a:lnTo>
                      <a:pt x="18" y="19"/>
                    </a:lnTo>
                    <a:lnTo>
                      <a:pt x="15" y="20"/>
                    </a:lnTo>
                    <a:lnTo>
                      <a:pt x="11" y="20"/>
                    </a:lnTo>
                    <a:lnTo>
                      <a:pt x="8" y="20"/>
                    </a:lnTo>
                    <a:lnTo>
                      <a:pt x="6" y="19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8" name="Freeform 312"/>
              <p:cNvSpPr>
                <a:spLocks/>
              </p:cNvSpPr>
              <p:nvPr/>
            </p:nvSpPr>
            <p:spPr bwMode="auto">
              <a:xfrm>
                <a:off x="2628" y="2227"/>
                <a:ext cx="4" cy="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6"/>
                  </a:cxn>
                  <a:cxn ang="0">
                    <a:pos x="4" y="3"/>
                  </a:cxn>
                  <a:cxn ang="0">
                    <a:pos x="8" y="2"/>
                  </a:cxn>
                  <a:cxn ang="0">
                    <a:pos x="11" y="0"/>
                  </a:cxn>
                  <a:cxn ang="0">
                    <a:pos x="15" y="2"/>
                  </a:cxn>
                  <a:cxn ang="0">
                    <a:pos x="17" y="3"/>
                  </a:cxn>
                  <a:cxn ang="0">
                    <a:pos x="21" y="6"/>
                  </a:cxn>
                  <a:cxn ang="0">
                    <a:pos x="21" y="10"/>
                  </a:cxn>
                  <a:cxn ang="0">
                    <a:pos x="21" y="13"/>
                  </a:cxn>
                  <a:cxn ang="0">
                    <a:pos x="21" y="17"/>
                  </a:cxn>
                  <a:cxn ang="0">
                    <a:pos x="17" y="19"/>
                  </a:cxn>
                  <a:cxn ang="0">
                    <a:pos x="15" y="21"/>
                  </a:cxn>
                  <a:cxn ang="0">
                    <a:pos x="11" y="21"/>
                  </a:cxn>
                  <a:cxn ang="0">
                    <a:pos x="8" y="21"/>
                  </a:cxn>
                  <a:cxn ang="0">
                    <a:pos x="4" y="19"/>
                  </a:cxn>
                  <a:cxn ang="0">
                    <a:pos x="2" y="17"/>
                  </a:cxn>
                  <a:cxn ang="0">
                    <a:pos x="0" y="13"/>
                  </a:cxn>
                  <a:cxn ang="0">
                    <a:pos x="0" y="10"/>
                  </a:cxn>
                </a:cxnLst>
                <a:rect l="0" t="0" r="r" b="b"/>
                <a:pathLst>
                  <a:path w="21" h="21">
                    <a:moveTo>
                      <a:pt x="0" y="10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8" y="2"/>
                    </a:lnTo>
                    <a:lnTo>
                      <a:pt x="11" y="0"/>
                    </a:lnTo>
                    <a:lnTo>
                      <a:pt x="15" y="2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21" y="10"/>
                    </a:lnTo>
                    <a:lnTo>
                      <a:pt x="21" y="13"/>
                    </a:lnTo>
                    <a:lnTo>
                      <a:pt x="21" y="17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8" y="21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0" y="1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9" name="Freeform 313"/>
              <p:cNvSpPr>
                <a:spLocks/>
              </p:cNvSpPr>
              <p:nvPr/>
            </p:nvSpPr>
            <p:spPr bwMode="auto">
              <a:xfrm>
                <a:off x="2609" y="2227"/>
                <a:ext cx="5" cy="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10" y="2"/>
                  </a:cxn>
                  <a:cxn ang="0">
                    <a:pos x="11" y="0"/>
                  </a:cxn>
                  <a:cxn ang="0">
                    <a:pos x="16" y="2"/>
                  </a:cxn>
                  <a:cxn ang="0">
                    <a:pos x="19" y="3"/>
                  </a:cxn>
                  <a:cxn ang="0">
                    <a:pos x="22" y="6"/>
                  </a:cxn>
                  <a:cxn ang="0">
                    <a:pos x="22" y="10"/>
                  </a:cxn>
                  <a:cxn ang="0">
                    <a:pos x="22" y="13"/>
                  </a:cxn>
                  <a:cxn ang="0">
                    <a:pos x="22" y="17"/>
                  </a:cxn>
                  <a:cxn ang="0">
                    <a:pos x="19" y="19"/>
                  </a:cxn>
                  <a:cxn ang="0">
                    <a:pos x="16" y="21"/>
                  </a:cxn>
                  <a:cxn ang="0">
                    <a:pos x="11" y="21"/>
                  </a:cxn>
                  <a:cxn ang="0">
                    <a:pos x="10" y="21"/>
                  </a:cxn>
                  <a:cxn ang="0">
                    <a:pos x="5" y="19"/>
                  </a:cxn>
                  <a:cxn ang="0">
                    <a:pos x="3" y="17"/>
                  </a:cxn>
                  <a:cxn ang="0">
                    <a:pos x="0" y="13"/>
                  </a:cxn>
                  <a:cxn ang="0">
                    <a:pos x="0" y="10"/>
                  </a:cxn>
                </a:cxnLst>
                <a:rect l="0" t="0" r="r" b="b"/>
                <a:pathLst>
                  <a:path w="22" h="21">
                    <a:moveTo>
                      <a:pt x="0" y="10"/>
                    </a:moveTo>
                    <a:lnTo>
                      <a:pt x="3" y="6"/>
                    </a:lnTo>
                    <a:lnTo>
                      <a:pt x="5" y="3"/>
                    </a:lnTo>
                    <a:lnTo>
                      <a:pt x="10" y="2"/>
                    </a:lnTo>
                    <a:lnTo>
                      <a:pt x="11" y="0"/>
                    </a:lnTo>
                    <a:lnTo>
                      <a:pt x="16" y="2"/>
                    </a:lnTo>
                    <a:lnTo>
                      <a:pt x="19" y="3"/>
                    </a:lnTo>
                    <a:lnTo>
                      <a:pt x="22" y="6"/>
                    </a:lnTo>
                    <a:lnTo>
                      <a:pt x="22" y="10"/>
                    </a:lnTo>
                    <a:lnTo>
                      <a:pt x="22" y="13"/>
                    </a:lnTo>
                    <a:lnTo>
                      <a:pt x="22" y="17"/>
                    </a:lnTo>
                    <a:lnTo>
                      <a:pt x="19" y="19"/>
                    </a:lnTo>
                    <a:lnTo>
                      <a:pt x="16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5" y="19"/>
                    </a:lnTo>
                    <a:lnTo>
                      <a:pt x="3" y="17"/>
                    </a:lnTo>
                    <a:lnTo>
                      <a:pt x="0" y="1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0" name="Freeform 314"/>
              <p:cNvSpPr>
                <a:spLocks/>
              </p:cNvSpPr>
              <p:nvPr/>
            </p:nvSpPr>
            <p:spPr bwMode="auto">
              <a:xfrm>
                <a:off x="2593" y="2291"/>
                <a:ext cx="4" cy="4"/>
              </a:xfrm>
              <a:custGeom>
                <a:avLst/>
                <a:gdLst/>
                <a:ahLst/>
                <a:cxnLst>
                  <a:cxn ang="0">
                    <a:pos x="22" y="12"/>
                  </a:cxn>
                  <a:cxn ang="0">
                    <a:pos x="21" y="7"/>
                  </a:cxn>
                  <a:cxn ang="0">
                    <a:pos x="18" y="6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9" y="2"/>
                  </a:cxn>
                  <a:cxn ang="0">
                    <a:pos x="4" y="6"/>
                  </a:cxn>
                  <a:cxn ang="0">
                    <a:pos x="3" y="7"/>
                  </a:cxn>
                  <a:cxn ang="0">
                    <a:pos x="0" y="12"/>
                  </a:cxn>
                  <a:cxn ang="0">
                    <a:pos x="0" y="15"/>
                  </a:cxn>
                  <a:cxn ang="0">
                    <a:pos x="3" y="20"/>
                  </a:cxn>
                  <a:cxn ang="0">
                    <a:pos x="4" y="23"/>
                  </a:cxn>
                  <a:cxn ang="0">
                    <a:pos x="9" y="24"/>
                  </a:cxn>
                  <a:cxn ang="0">
                    <a:pos x="11" y="24"/>
                  </a:cxn>
                  <a:cxn ang="0">
                    <a:pos x="15" y="24"/>
                  </a:cxn>
                  <a:cxn ang="0">
                    <a:pos x="18" y="23"/>
                  </a:cxn>
                  <a:cxn ang="0">
                    <a:pos x="21" y="20"/>
                  </a:cxn>
                  <a:cxn ang="0">
                    <a:pos x="22" y="15"/>
                  </a:cxn>
                  <a:cxn ang="0">
                    <a:pos x="22" y="12"/>
                  </a:cxn>
                </a:cxnLst>
                <a:rect l="0" t="0" r="r" b="b"/>
                <a:pathLst>
                  <a:path w="22" h="24">
                    <a:moveTo>
                      <a:pt x="22" y="12"/>
                    </a:moveTo>
                    <a:lnTo>
                      <a:pt x="21" y="7"/>
                    </a:lnTo>
                    <a:lnTo>
                      <a:pt x="18" y="6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4" y="23"/>
                    </a:lnTo>
                    <a:lnTo>
                      <a:pt x="9" y="24"/>
                    </a:lnTo>
                    <a:lnTo>
                      <a:pt x="11" y="24"/>
                    </a:lnTo>
                    <a:lnTo>
                      <a:pt x="15" y="24"/>
                    </a:lnTo>
                    <a:lnTo>
                      <a:pt x="18" y="23"/>
                    </a:lnTo>
                    <a:lnTo>
                      <a:pt x="21" y="20"/>
                    </a:lnTo>
                    <a:lnTo>
                      <a:pt x="22" y="15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1" name="Freeform 315"/>
              <p:cNvSpPr>
                <a:spLocks/>
              </p:cNvSpPr>
              <p:nvPr/>
            </p:nvSpPr>
            <p:spPr bwMode="auto">
              <a:xfrm>
                <a:off x="2593" y="2239"/>
                <a:ext cx="4" cy="5"/>
              </a:xfrm>
              <a:custGeom>
                <a:avLst/>
                <a:gdLst/>
                <a:ahLst/>
                <a:cxnLst>
                  <a:cxn ang="0">
                    <a:pos x="22" y="11"/>
                  </a:cxn>
                  <a:cxn ang="0">
                    <a:pos x="21" y="7"/>
                  </a:cxn>
                  <a:cxn ang="0">
                    <a:pos x="18" y="5"/>
                  </a:cxn>
                  <a:cxn ang="0">
                    <a:pos x="15" y="1"/>
                  </a:cxn>
                  <a:cxn ang="0">
                    <a:pos x="11" y="0"/>
                  </a:cxn>
                  <a:cxn ang="0">
                    <a:pos x="9" y="1"/>
                  </a:cxn>
                  <a:cxn ang="0">
                    <a:pos x="4" y="5"/>
                  </a:cxn>
                  <a:cxn ang="0">
                    <a:pos x="3" y="7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4" y="20"/>
                  </a:cxn>
                  <a:cxn ang="0">
                    <a:pos x="9" y="24"/>
                  </a:cxn>
                  <a:cxn ang="0">
                    <a:pos x="11" y="24"/>
                  </a:cxn>
                  <a:cxn ang="0">
                    <a:pos x="15" y="24"/>
                  </a:cxn>
                  <a:cxn ang="0">
                    <a:pos x="18" y="20"/>
                  </a:cxn>
                  <a:cxn ang="0">
                    <a:pos x="21" y="18"/>
                  </a:cxn>
                  <a:cxn ang="0">
                    <a:pos x="22" y="14"/>
                  </a:cxn>
                  <a:cxn ang="0">
                    <a:pos x="22" y="11"/>
                  </a:cxn>
                </a:cxnLst>
                <a:rect l="0" t="0" r="r" b="b"/>
                <a:pathLst>
                  <a:path w="22" h="24">
                    <a:moveTo>
                      <a:pt x="22" y="11"/>
                    </a:moveTo>
                    <a:lnTo>
                      <a:pt x="21" y="7"/>
                    </a:lnTo>
                    <a:lnTo>
                      <a:pt x="18" y="5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9" y="24"/>
                    </a:lnTo>
                    <a:lnTo>
                      <a:pt x="11" y="24"/>
                    </a:lnTo>
                    <a:lnTo>
                      <a:pt x="15" y="24"/>
                    </a:lnTo>
                    <a:lnTo>
                      <a:pt x="18" y="20"/>
                    </a:lnTo>
                    <a:lnTo>
                      <a:pt x="21" y="18"/>
                    </a:lnTo>
                    <a:lnTo>
                      <a:pt x="22" y="14"/>
                    </a:lnTo>
                    <a:lnTo>
                      <a:pt x="22" y="11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2" name="Freeform 316"/>
              <p:cNvSpPr>
                <a:spLocks/>
              </p:cNvSpPr>
              <p:nvPr/>
            </p:nvSpPr>
            <p:spPr bwMode="auto">
              <a:xfrm>
                <a:off x="2593" y="2227"/>
                <a:ext cx="4" cy="4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21" y="6"/>
                  </a:cxn>
                  <a:cxn ang="0">
                    <a:pos x="18" y="3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9" y="2"/>
                  </a:cxn>
                  <a:cxn ang="0">
                    <a:pos x="4" y="3"/>
                  </a:cxn>
                  <a:cxn ang="0">
                    <a:pos x="3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3" y="17"/>
                  </a:cxn>
                  <a:cxn ang="0">
                    <a:pos x="4" y="19"/>
                  </a:cxn>
                  <a:cxn ang="0">
                    <a:pos x="9" y="21"/>
                  </a:cxn>
                  <a:cxn ang="0">
                    <a:pos x="11" y="21"/>
                  </a:cxn>
                  <a:cxn ang="0">
                    <a:pos x="15" y="21"/>
                  </a:cxn>
                  <a:cxn ang="0">
                    <a:pos x="18" y="19"/>
                  </a:cxn>
                  <a:cxn ang="0">
                    <a:pos x="21" y="17"/>
                  </a:cxn>
                  <a:cxn ang="0">
                    <a:pos x="22" y="13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21" y="6"/>
                    </a:lnTo>
                    <a:lnTo>
                      <a:pt x="18" y="3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9" y="21"/>
                    </a:lnTo>
                    <a:lnTo>
                      <a:pt x="11" y="21"/>
                    </a:lnTo>
                    <a:lnTo>
                      <a:pt x="15" y="21"/>
                    </a:lnTo>
                    <a:lnTo>
                      <a:pt x="18" y="19"/>
                    </a:lnTo>
                    <a:lnTo>
                      <a:pt x="21" y="17"/>
                    </a:lnTo>
                    <a:lnTo>
                      <a:pt x="22" y="13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3" name="Freeform 317"/>
              <p:cNvSpPr>
                <a:spLocks/>
              </p:cNvSpPr>
              <p:nvPr/>
            </p:nvSpPr>
            <p:spPr bwMode="auto">
              <a:xfrm>
                <a:off x="2509" y="2168"/>
                <a:ext cx="68" cy="82"/>
              </a:xfrm>
              <a:custGeom>
                <a:avLst/>
                <a:gdLst/>
                <a:ahLst/>
                <a:cxnLst>
                  <a:cxn ang="0">
                    <a:pos x="338" y="190"/>
                  </a:cxn>
                  <a:cxn ang="0">
                    <a:pos x="333" y="152"/>
                  </a:cxn>
                  <a:cxn ang="0">
                    <a:pos x="325" y="120"/>
                  </a:cxn>
                  <a:cxn ang="0">
                    <a:pos x="308" y="89"/>
                  </a:cxn>
                  <a:cxn ang="0">
                    <a:pos x="291" y="62"/>
                  </a:cxn>
                  <a:cxn ang="0">
                    <a:pos x="267" y="38"/>
                  </a:cxn>
                  <a:cxn ang="0">
                    <a:pos x="242" y="22"/>
                  </a:cxn>
                  <a:cxn ang="0">
                    <a:pos x="215" y="10"/>
                  </a:cxn>
                  <a:cxn ang="0">
                    <a:pos x="184" y="3"/>
                  </a:cxn>
                  <a:cxn ang="0">
                    <a:pos x="153" y="3"/>
                  </a:cxn>
                  <a:cxn ang="0">
                    <a:pos x="126" y="10"/>
                  </a:cxn>
                  <a:cxn ang="0">
                    <a:pos x="98" y="22"/>
                  </a:cxn>
                  <a:cxn ang="0">
                    <a:pos x="73" y="38"/>
                  </a:cxn>
                  <a:cxn ang="0">
                    <a:pos x="49" y="62"/>
                  </a:cxn>
                  <a:cxn ang="0">
                    <a:pos x="31" y="89"/>
                  </a:cxn>
                  <a:cxn ang="0">
                    <a:pos x="16" y="120"/>
                  </a:cxn>
                  <a:cxn ang="0">
                    <a:pos x="5" y="152"/>
                  </a:cxn>
                  <a:cxn ang="0">
                    <a:pos x="2" y="190"/>
                  </a:cxn>
                  <a:cxn ang="0">
                    <a:pos x="2" y="224"/>
                  </a:cxn>
                  <a:cxn ang="0">
                    <a:pos x="5" y="258"/>
                  </a:cxn>
                  <a:cxn ang="0">
                    <a:pos x="16" y="293"/>
                  </a:cxn>
                  <a:cxn ang="0">
                    <a:pos x="31" y="322"/>
                  </a:cxn>
                  <a:cxn ang="0">
                    <a:pos x="49" y="351"/>
                  </a:cxn>
                  <a:cxn ang="0">
                    <a:pos x="73" y="373"/>
                  </a:cxn>
                  <a:cxn ang="0">
                    <a:pos x="98" y="390"/>
                  </a:cxn>
                  <a:cxn ang="0">
                    <a:pos x="126" y="403"/>
                  </a:cxn>
                  <a:cxn ang="0">
                    <a:pos x="153" y="410"/>
                  </a:cxn>
                  <a:cxn ang="0">
                    <a:pos x="184" y="410"/>
                  </a:cxn>
                  <a:cxn ang="0">
                    <a:pos x="215" y="403"/>
                  </a:cxn>
                  <a:cxn ang="0">
                    <a:pos x="242" y="390"/>
                  </a:cxn>
                  <a:cxn ang="0">
                    <a:pos x="267" y="373"/>
                  </a:cxn>
                  <a:cxn ang="0">
                    <a:pos x="291" y="351"/>
                  </a:cxn>
                  <a:cxn ang="0">
                    <a:pos x="308" y="322"/>
                  </a:cxn>
                  <a:cxn ang="0">
                    <a:pos x="325" y="293"/>
                  </a:cxn>
                  <a:cxn ang="0">
                    <a:pos x="333" y="258"/>
                  </a:cxn>
                  <a:cxn ang="0">
                    <a:pos x="338" y="224"/>
                  </a:cxn>
                </a:cxnLst>
                <a:rect l="0" t="0" r="r" b="b"/>
                <a:pathLst>
                  <a:path w="340" h="410">
                    <a:moveTo>
                      <a:pt x="340" y="206"/>
                    </a:moveTo>
                    <a:lnTo>
                      <a:pt x="338" y="190"/>
                    </a:lnTo>
                    <a:lnTo>
                      <a:pt x="338" y="170"/>
                    </a:lnTo>
                    <a:lnTo>
                      <a:pt x="333" y="152"/>
                    </a:lnTo>
                    <a:lnTo>
                      <a:pt x="330" y="135"/>
                    </a:lnTo>
                    <a:lnTo>
                      <a:pt x="325" y="120"/>
                    </a:lnTo>
                    <a:lnTo>
                      <a:pt x="314" y="103"/>
                    </a:lnTo>
                    <a:lnTo>
                      <a:pt x="308" y="89"/>
                    </a:lnTo>
                    <a:lnTo>
                      <a:pt x="300" y="75"/>
                    </a:lnTo>
                    <a:lnTo>
                      <a:pt x="291" y="62"/>
                    </a:lnTo>
                    <a:lnTo>
                      <a:pt x="279" y="49"/>
                    </a:lnTo>
                    <a:lnTo>
                      <a:pt x="267" y="38"/>
                    </a:lnTo>
                    <a:lnTo>
                      <a:pt x="254" y="30"/>
                    </a:lnTo>
                    <a:lnTo>
                      <a:pt x="242" y="22"/>
                    </a:lnTo>
                    <a:lnTo>
                      <a:pt x="228" y="13"/>
                    </a:lnTo>
                    <a:lnTo>
                      <a:pt x="215" y="10"/>
                    </a:lnTo>
                    <a:lnTo>
                      <a:pt x="199" y="5"/>
                    </a:lnTo>
                    <a:lnTo>
                      <a:pt x="184" y="3"/>
                    </a:lnTo>
                    <a:lnTo>
                      <a:pt x="170" y="0"/>
                    </a:lnTo>
                    <a:lnTo>
                      <a:pt x="153" y="3"/>
                    </a:lnTo>
                    <a:lnTo>
                      <a:pt x="141" y="5"/>
                    </a:lnTo>
                    <a:lnTo>
                      <a:pt x="126" y="10"/>
                    </a:lnTo>
                    <a:lnTo>
                      <a:pt x="112" y="13"/>
                    </a:lnTo>
                    <a:lnTo>
                      <a:pt x="98" y="22"/>
                    </a:lnTo>
                    <a:lnTo>
                      <a:pt x="84" y="30"/>
                    </a:lnTo>
                    <a:lnTo>
                      <a:pt x="73" y="38"/>
                    </a:lnTo>
                    <a:lnTo>
                      <a:pt x="62" y="49"/>
                    </a:lnTo>
                    <a:lnTo>
                      <a:pt x="49" y="62"/>
                    </a:lnTo>
                    <a:lnTo>
                      <a:pt x="40" y="75"/>
                    </a:lnTo>
                    <a:lnTo>
                      <a:pt x="31" y="89"/>
                    </a:lnTo>
                    <a:lnTo>
                      <a:pt x="23" y="103"/>
                    </a:lnTo>
                    <a:lnTo>
                      <a:pt x="16" y="120"/>
                    </a:lnTo>
                    <a:lnTo>
                      <a:pt x="11" y="135"/>
                    </a:lnTo>
                    <a:lnTo>
                      <a:pt x="5" y="152"/>
                    </a:lnTo>
                    <a:lnTo>
                      <a:pt x="2" y="170"/>
                    </a:lnTo>
                    <a:lnTo>
                      <a:pt x="2" y="190"/>
                    </a:lnTo>
                    <a:lnTo>
                      <a:pt x="0" y="206"/>
                    </a:lnTo>
                    <a:lnTo>
                      <a:pt x="2" y="224"/>
                    </a:lnTo>
                    <a:lnTo>
                      <a:pt x="2" y="242"/>
                    </a:lnTo>
                    <a:lnTo>
                      <a:pt x="5" y="258"/>
                    </a:lnTo>
                    <a:lnTo>
                      <a:pt x="11" y="277"/>
                    </a:lnTo>
                    <a:lnTo>
                      <a:pt x="16" y="293"/>
                    </a:lnTo>
                    <a:lnTo>
                      <a:pt x="23" y="308"/>
                    </a:lnTo>
                    <a:lnTo>
                      <a:pt x="31" y="322"/>
                    </a:lnTo>
                    <a:lnTo>
                      <a:pt x="40" y="338"/>
                    </a:lnTo>
                    <a:lnTo>
                      <a:pt x="49" y="351"/>
                    </a:lnTo>
                    <a:lnTo>
                      <a:pt x="62" y="362"/>
                    </a:lnTo>
                    <a:lnTo>
                      <a:pt x="73" y="373"/>
                    </a:lnTo>
                    <a:lnTo>
                      <a:pt x="84" y="384"/>
                    </a:lnTo>
                    <a:lnTo>
                      <a:pt x="98" y="390"/>
                    </a:lnTo>
                    <a:lnTo>
                      <a:pt x="112" y="397"/>
                    </a:lnTo>
                    <a:lnTo>
                      <a:pt x="126" y="403"/>
                    </a:lnTo>
                    <a:lnTo>
                      <a:pt x="141" y="406"/>
                    </a:lnTo>
                    <a:lnTo>
                      <a:pt x="153" y="410"/>
                    </a:lnTo>
                    <a:lnTo>
                      <a:pt x="170" y="410"/>
                    </a:lnTo>
                    <a:lnTo>
                      <a:pt x="184" y="410"/>
                    </a:lnTo>
                    <a:lnTo>
                      <a:pt x="199" y="406"/>
                    </a:lnTo>
                    <a:lnTo>
                      <a:pt x="215" y="403"/>
                    </a:lnTo>
                    <a:lnTo>
                      <a:pt x="228" y="397"/>
                    </a:lnTo>
                    <a:lnTo>
                      <a:pt x="242" y="390"/>
                    </a:lnTo>
                    <a:lnTo>
                      <a:pt x="254" y="384"/>
                    </a:lnTo>
                    <a:lnTo>
                      <a:pt x="267" y="373"/>
                    </a:lnTo>
                    <a:lnTo>
                      <a:pt x="279" y="362"/>
                    </a:lnTo>
                    <a:lnTo>
                      <a:pt x="291" y="351"/>
                    </a:lnTo>
                    <a:lnTo>
                      <a:pt x="300" y="338"/>
                    </a:lnTo>
                    <a:lnTo>
                      <a:pt x="308" y="322"/>
                    </a:lnTo>
                    <a:lnTo>
                      <a:pt x="314" y="308"/>
                    </a:lnTo>
                    <a:lnTo>
                      <a:pt x="325" y="293"/>
                    </a:lnTo>
                    <a:lnTo>
                      <a:pt x="330" y="277"/>
                    </a:lnTo>
                    <a:lnTo>
                      <a:pt x="333" y="258"/>
                    </a:lnTo>
                    <a:lnTo>
                      <a:pt x="338" y="242"/>
                    </a:lnTo>
                    <a:lnTo>
                      <a:pt x="338" y="224"/>
                    </a:lnTo>
                    <a:lnTo>
                      <a:pt x="340" y="206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4" name="Freeform 318"/>
              <p:cNvSpPr>
                <a:spLocks/>
              </p:cNvSpPr>
              <p:nvPr/>
            </p:nvSpPr>
            <p:spPr bwMode="auto">
              <a:xfrm>
                <a:off x="2523" y="2181"/>
                <a:ext cx="41" cy="58"/>
              </a:xfrm>
              <a:custGeom>
                <a:avLst/>
                <a:gdLst/>
                <a:ahLst/>
                <a:cxnLst>
                  <a:cxn ang="0">
                    <a:pos x="204" y="131"/>
                  </a:cxn>
                  <a:cxn ang="0">
                    <a:pos x="203" y="104"/>
                  </a:cxn>
                  <a:cxn ang="0">
                    <a:pos x="195" y="82"/>
                  </a:cxn>
                  <a:cxn ang="0">
                    <a:pos x="186" y="60"/>
                  </a:cxn>
                  <a:cxn ang="0">
                    <a:pos x="175" y="40"/>
                  </a:cxn>
                  <a:cxn ang="0">
                    <a:pos x="161" y="26"/>
                  </a:cxn>
                  <a:cxn ang="0">
                    <a:pos x="147" y="12"/>
                  </a:cxn>
                  <a:cxn ang="0">
                    <a:pos x="130" y="5"/>
                  </a:cxn>
                  <a:cxn ang="0">
                    <a:pos x="110" y="0"/>
                  </a:cxn>
                  <a:cxn ang="0">
                    <a:pos x="96" y="0"/>
                  </a:cxn>
                  <a:cxn ang="0">
                    <a:pos x="74" y="5"/>
                  </a:cxn>
                  <a:cxn ang="0">
                    <a:pos x="61" y="12"/>
                  </a:cxn>
                  <a:cxn ang="0">
                    <a:pos x="44" y="26"/>
                  </a:cxn>
                  <a:cxn ang="0">
                    <a:pos x="31" y="40"/>
                  </a:cxn>
                  <a:cxn ang="0">
                    <a:pos x="17" y="60"/>
                  </a:cxn>
                  <a:cxn ang="0">
                    <a:pos x="10" y="82"/>
                  </a:cxn>
                  <a:cxn ang="0">
                    <a:pos x="5" y="104"/>
                  </a:cxn>
                  <a:cxn ang="0">
                    <a:pos x="0" y="131"/>
                  </a:cxn>
                  <a:cxn ang="0">
                    <a:pos x="0" y="154"/>
                  </a:cxn>
                  <a:cxn ang="0">
                    <a:pos x="5" y="180"/>
                  </a:cxn>
                  <a:cxn ang="0">
                    <a:pos x="10" y="204"/>
                  </a:cxn>
                  <a:cxn ang="0">
                    <a:pos x="17" y="225"/>
                  </a:cxn>
                  <a:cxn ang="0">
                    <a:pos x="31" y="245"/>
                  </a:cxn>
                  <a:cxn ang="0">
                    <a:pos x="44" y="259"/>
                  </a:cxn>
                  <a:cxn ang="0">
                    <a:pos x="61" y="272"/>
                  </a:cxn>
                  <a:cxn ang="0">
                    <a:pos x="74" y="282"/>
                  </a:cxn>
                  <a:cxn ang="0">
                    <a:pos x="96" y="285"/>
                  </a:cxn>
                  <a:cxn ang="0">
                    <a:pos x="110" y="285"/>
                  </a:cxn>
                  <a:cxn ang="0">
                    <a:pos x="130" y="282"/>
                  </a:cxn>
                  <a:cxn ang="0">
                    <a:pos x="147" y="272"/>
                  </a:cxn>
                  <a:cxn ang="0">
                    <a:pos x="161" y="259"/>
                  </a:cxn>
                  <a:cxn ang="0">
                    <a:pos x="175" y="245"/>
                  </a:cxn>
                  <a:cxn ang="0">
                    <a:pos x="186" y="225"/>
                  </a:cxn>
                  <a:cxn ang="0">
                    <a:pos x="195" y="204"/>
                  </a:cxn>
                  <a:cxn ang="0">
                    <a:pos x="203" y="180"/>
                  </a:cxn>
                  <a:cxn ang="0">
                    <a:pos x="204" y="154"/>
                  </a:cxn>
                </a:cxnLst>
                <a:rect l="0" t="0" r="r" b="b"/>
                <a:pathLst>
                  <a:path w="207" h="288">
                    <a:moveTo>
                      <a:pt x="207" y="143"/>
                    </a:moveTo>
                    <a:lnTo>
                      <a:pt x="204" y="131"/>
                    </a:lnTo>
                    <a:lnTo>
                      <a:pt x="204" y="118"/>
                    </a:lnTo>
                    <a:lnTo>
                      <a:pt x="203" y="104"/>
                    </a:lnTo>
                    <a:lnTo>
                      <a:pt x="199" y="93"/>
                    </a:lnTo>
                    <a:lnTo>
                      <a:pt x="195" y="82"/>
                    </a:lnTo>
                    <a:lnTo>
                      <a:pt x="192" y="71"/>
                    </a:lnTo>
                    <a:lnTo>
                      <a:pt x="186" y="60"/>
                    </a:lnTo>
                    <a:lnTo>
                      <a:pt x="182" y="52"/>
                    </a:lnTo>
                    <a:lnTo>
                      <a:pt x="175" y="40"/>
                    </a:lnTo>
                    <a:lnTo>
                      <a:pt x="168" y="34"/>
                    </a:lnTo>
                    <a:lnTo>
                      <a:pt x="161" y="26"/>
                    </a:lnTo>
                    <a:lnTo>
                      <a:pt x="153" y="19"/>
                    </a:lnTo>
                    <a:lnTo>
                      <a:pt x="147" y="12"/>
                    </a:lnTo>
                    <a:lnTo>
                      <a:pt x="136" y="8"/>
                    </a:lnTo>
                    <a:lnTo>
                      <a:pt x="130" y="5"/>
                    </a:lnTo>
                    <a:lnTo>
                      <a:pt x="119" y="2"/>
                    </a:lnTo>
                    <a:lnTo>
                      <a:pt x="110" y="0"/>
                    </a:lnTo>
                    <a:lnTo>
                      <a:pt x="102" y="0"/>
                    </a:lnTo>
                    <a:lnTo>
                      <a:pt x="96" y="0"/>
                    </a:lnTo>
                    <a:lnTo>
                      <a:pt x="85" y="2"/>
                    </a:lnTo>
                    <a:lnTo>
                      <a:pt x="74" y="5"/>
                    </a:lnTo>
                    <a:lnTo>
                      <a:pt x="70" y="8"/>
                    </a:lnTo>
                    <a:lnTo>
                      <a:pt x="61" y="12"/>
                    </a:lnTo>
                    <a:lnTo>
                      <a:pt x="54" y="19"/>
                    </a:lnTo>
                    <a:lnTo>
                      <a:pt x="44" y="26"/>
                    </a:lnTo>
                    <a:lnTo>
                      <a:pt x="38" y="34"/>
                    </a:lnTo>
                    <a:lnTo>
                      <a:pt x="31" y="40"/>
                    </a:lnTo>
                    <a:lnTo>
                      <a:pt x="25" y="52"/>
                    </a:lnTo>
                    <a:lnTo>
                      <a:pt x="17" y="60"/>
                    </a:lnTo>
                    <a:lnTo>
                      <a:pt x="14" y="71"/>
                    </a:lnTo>
                    <a:lnTo>
                      <a:pt x="10" y="82"/>
                    </a:lnTo>
                    <a:lnTo>
                      <a:pt x="6" y="93"/>
                    </a:lnTo>
                    <a:lnTo>
                      <a:pt x="5" y="104"/>
                    </a:lnTo>
                    <a:lnTo>
                      <a:pt x="0" y="118"/>
                    </a:lnTo>
                    <a:lnTo>
                      <a:pt x="0" y="131"/>
                    </a:lnTo>
                    <a:lnTo>
                      <a:pt x="0" y="143"/>
                    </a:lnTo>
                    <a:lnTo>
                      <a:pt x="0" y="154"/>
                    </a:lnTo>
                    <a:lnTo>
                      <a:pt x="0" y="167"/>
                    </a:lnTo>
                    <a:lnTo>
                      <a:pt x="5" y="180"/>
                    </a:lnTo>
                    <a:lnTo>
                      <a:pt x="6" y="192"/>
                    </a:lnTo>
                    <a:lnTo>
                      <a:pt x="10" y="204"/>
                    </a:lnTo>
                    <a:lnTo>
                      <a:pt x="14" y="214"/>
                    </a:lnTo>
                    <a:lnTo>
                      <a:pt x="17" y="225"/>
                    </a:lnTo>
                    <a:lnTo>
                      <a:pt x="25" y="234"/>
                    </a:lnTo>
                    <a:lnTo>
                      <a:pt x="31" y="245"/>
                    </a:lnTo>
                    <a:lnTo>
                      <a:pt x="38" y="252"/>
                    </a:lnTo>
                    <a:lnTo>
                      <a:pt x="44" y="259"/>
                    </a:lnTo>
                    <a:lnTo>
                      <a:pt x="54" y="266"/>
                    </a:lnTo>
                    <a:lnTo>
                      <a:pt x="61" y="272"/>
                    </a:lnTo>
                    <a:lnTo>
                      <a:pt x="70" y="276"/>
                    </a:lnTo>
                    <a:lnTo>
                      <a:pt x="74" y="282"/>
                    </a:lnTo>
                    <a:lnTo>
                      <a:pt x="85" y="284"/>
                    </a:lnTo>
                    <a:lnTo>
                      <a:pt x="96" y="285"/>
                    </a:lnTo>
                    <a:lnTo>
                      <a:pt x="102" y="288"/>
                    </a:lnTo>
                    <a:lnTo>
                      <a:pt x="110" y="285"/>
                    </a:lnTo>
                    <a:lnTo>
                      <a:pt x="119" y="284"/>
                    </a:lnTo>
                    <a:lnTo>
                      <a:pt x="130" y="282"/>
                    </a:lnTo>
                    <a:lnTo>
                      <a:pt x="136" y="276"/>
                    </a:lnTo>
                    <a:lnTo>
                      <a:pt x="147" y="272"/>
                    </a:lnTo>
                    <a:lnTo>
                      <a:pt x="153" y="266"/>
                    </a:lnTo>
                    <a:lnTo>
                      <a:pt x="161" y="259"/>
                    </a:lnTo>
                    <a:lnTo>
                      <a:pt x="168" y="252"/>
                    </a:lnTo>
                    <a:lnTo>
                      <a:pt x="175" y="245"/>
                    </a:lnTo>
                    <a:lnTo>
                      <a:pt x="182" y="234"/>
                    </a:lnTo>
                    <a:lnTo>
                      <a:pt x="186" y="225"/>
                    </a:lnTo>
                    <a:lnTo>
                      <a:pt x="192" y="214"/>
                    </a:lnTo>
                    <a:lnTo>
                      <a:pt x="195" y="204"/>
                    </a:lnTo>
                    <a:lnTo>
                      <a:pt x="199" y="192"/>
                    </a:lnTo>
                    <a:lnTo>
                      <a:pt x="203" y="180"/>
                    </a:lnTo>
                    <a:lnTo>
                      <a:pt x="204" y="167"/>
                    </a:lnTo>
                    <a:lnTo>
                      <a:pt x="204" y="154"/>
                    </a:lnTo>
                    <a:lnTo>
                      <a:pt x="207" y="143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5" name="Freeform 319"/>
              <p:cNvSpPr>
                <a:spLocks/>
              </p:cNvSpPr>
              <p:nvPr/>
            </p:nvSpPr>
            <p:spPr bwMode="auto">
              <a:xfrm>
                <a:off x="2545" y="2191"/>
                <a:ext cx="17" cy="15"/>
              </a:xfrm>
              <a:custGeom>
                <a:avLst/>
                <a:gdLst/>
                <a:ahLst/>
                <a:cxnLst>
                  <a:cxn ang="0">
                    <a:pos x="51" y="71"/>
                  </a:cxn>
                  <a:cxn ang="0">
                    <a:pos x="55" y="68"/>
                  </a:cxn>
                  <a:cxn ang="0">
                    <a:pos x="57" y="65"/>
                  </a:cxn>
                  <a:cxn ang="0">
                    <a:pos x="62" y="64"/>
                  </a:cxn>
                  <a:cxn ang="0">
                    <a:pos x="65" y="61"/>
                  </a:cxn>
                  <a:cxn ang="0">
                    <a:pos x="72" y="63"/>
                  </a:cxn>
                  <a:cxn ang="0">
                    <a:pos x="76" y="64"/>
                  </a:cxn>
                  <a:cxn ang="0">
                    <a:pos x="79" y="65"/>
                  </a:cxn>
                  <a:cxn ang="0">
                    <a:pos x="82" y="68"/>
                  </a:cxn>
                  <a:cxn ang="0">
                    <a:pos x="84" y="71"/>
                  </a:cxn>
                  <a:cxn ang="0">
                    <a:pos x="83" y="63"/>
                  </a:cxn>
                  <a:cxn ang="0">
                    <a:pos x="77" y="56"/>
                  </a:cxn>
                  <a:cxn ang="0">
                    <a:pos x="75" y="52"/>
                  </a:cxn>
                  <a:cxn ang="0">
                    <a:pos x="70" y="47"/>
                  </a:cxn>
                  <a:cxn ang="0">
                    <a:pos x="62" y="46"/>
                  </a:cxn>
                  <a:cxn ang="0">
                    <a:pos x="56" y="47"/>
                  </a:cxn>
                  <a:cxn ang="0">
                    <a:pos x="49" y="51"/>
                  </a:cxn>
                  <a:cxn ang="0">
                    <a:pos x="49" y="46"/>
                  </a:cxn>
                  <a:cxn ang="0">
                    <a:pos x="51" y="37"/>
                  </a:cxn>
                  <a:cxn ang="0">
                    <a:pos x="51" y="30"/>
                  </a:cxn>
                  <a:cxn ang="0">
                    <a:pos x="51" y="19"/>
                  </a:cxn>
                  <a:cxn ang="0">
                    <a:pos x="49" y="12"/>
                  </a:cxn>
                  <a:cxn ang="0">
                    <a:pos x="46" y="6"/>
                  </a:cxn>
                  <a:cxn ang="0">
                    <a:pos x="42" y="0"/>
                  </a:cxn>
                  <a:cxn ang="0">
                    <a:pos x="37" y="6"/>
                  </a:cxn>
                  <a:cxn ang="0">
                    <a:pos x="34" y="12"/>
                  </a:cxn>
                  <a:cxn ang="0">
                    <a:pos x="31" y="19"/>
                  </a:cxn>
                  <a:cxn ang="0">
                    <a:pos x="31" y="30"/>
                  </a:cxn>
                  <a:cxn ang="0">
                    <a:pos x="31" y="37"/>
                  </a:cxn>
                  <a:cxn ang="0">
                    <a:pos x="34" y="46"/>
                  </a:cxn>
                  <a:cxn ang="0">
                    <a:pos x="31" y="47"/>
                  </a:cxn>
                  <a:cxn ang="0">
                    <a:pos x="25" y="46"/>
                  </a:cxn>
                  <a:cxn ang="0">
                    <a:pos x="16" y="47"/>
                  </a:cxn>
                  <a:cxn ang="0">
                    <a:pos x="9" y="51"/>
                  </a:cxn>
                  <a:cxn ang="0">
                    <a:pos x="2" y="56"/>
                  </a:cxn>
                  <a:cxn ang="0">
                    <a:pos x="0" y="63"/>
                  </a:cxn>
                  <a:cxn ang="0">
                    <a:pos x="0" y="71"/>
                  </a:cxn>
                  <a:cxn ang="0">
                    <a:pos x="0" y="68"/>
                  </a:cxn>
                  <a:cxn ang="0">
                    <a:pos x="6" y="64"/>
                  </a:cxn>
                  <a:cxn ang="0">
                    <a:pos x="9" y="63"/>
                  </a:cxn>
                  <a:cxn ang="0">
                    <a:pos x="14" y="61"/>
                  </a:cxn>
                  <a:cxn ang="0">
                    <a:pos x="20" y="63"/>
                  </a:cxn>
                  <a:cxn ang="0">
                    <a:pos x="25" y="65"/>
                  </a:cxn>
                  <a:cxn ang="0">
                    <a:pos x="31" y="68"/>
                  </a:cxn>
                  <a:cxn ang="0">
                    <a:pos x="31" y="71"/>
                  </a:cxn>
                  <a:cxn ang="0">
                    <a:pos x="51" y="76"/>
                  </a:cxn>
                </a:cxnLst>
                <a:rect l="0" t="0" r="r" b="b"/>
                <a:pathLst>
                  <a:path w="84" h="76">
                    <a:moveTo>
                      <a:pt x="51" y="76"/>
                    </a:moveTo>
                    <a:lnTo>
                      <a:pt x="51" y="72"/>
                    </a:lnTo>
                    <a:lnTo>
                      <a:pt x="51" y="71"/>
                    </a:lnTo>
                    <a:lnTo>
                      <a:pt x="51" y="70"/>
                    </a:lnTo>
                    <a:lnTo>
                      <a:pt x="51" y="68"/>
                    </a:lnTo>
                    <a:lnTo>
                      <a:pt x="55" y="68"/>
                    </a:lnTo>
                    <a:lnTo>
                      <a:pt x="55" y="67"/>
                    </a:lnTo>
                    <a:lnTo>
                      <a:pt x="56" y="65"/>
                    </a:lnTo>
                    <a:lnTo>
                      <a:pt x="57" y="65"/>
                    </a:lnTo>
                    <a:lnTo>
                      <a:pt x="58" y="64"/>
                    </a:lnTo>
                    <a:lnTo>
                      <a:pt x="59" y="64"/>
                    </a:lnTo>
                    <a:lnTo>
                      <a:pt x="62" y="64"/>
                    </a:lnTo>
                    <a:lnTo>
                      <a:pt x="63" y="63"/>
                    </a:lnTo>
                    <a:lnTo>
                      <a:pt x="64" y="61"/>
                    </a:lnTo>
                    <a:lnTo>
                      <a:pt x="65" y="61"/>
                    </a:lnTo>
                    <a:lnTo>
                      <a:pt x="68" y="61"/>
                    </a:lnTo>
                    <a:lnTo>
                      <a:pt x="70" y="61"/>
                    </a:lnTo>
                    <a:lnTo>
                      <a:pt x="72" y="63"/>
                    </a:lnTo>
                    <a:lnTo>
                      <a:pt x="75" y="63"/>
                    </a:lnTo>
                    <a:lnTo>
                      <a:pt x="75" y="64"/>
                    </a:lnTo>
                    <a:lnTo>
                      <a:pt x="76" y="64"/>
                    </a:lnTo>
                    <a:lnTo>
                      <a:pt x="77" y="64"/>
                    </a:lnTo>
                    <a:lnTo>
                      <a:pt x="77" y="65"/>
                    </a:lnTo>
                    <a:lnTo>
                      <a:pt x="79" y="65"/>
                    </a:lnTo>
                    <a:lnTo>
                      <a:pt x="82" y="65"/>
                    </a:lnTo>
                    <a:lnTo>
                      <a:pt x="82" y="67"/>
                    </a:lnTo>
                    <a:lnTo>
                      <a:pt x="82" y="68"/>
                    </a:lnTo>
                    <a:lnTo>
                      <a:pt x="83" y="68"/>
                    </a:lnTo>
                    <a:lnTo>
                      <a:pt x="84" y="70"/>
                    </a:lnTo>
                    <a:lnTo>
                      <a:pt x="84" y="71"/>
                    </a:lnTo>
                    <a:lnTo>
                      <a:pt x="84" y="67"/>
                    </a:lnTo>
                    <a:lnTo>
                      <a:pt x="83" y="64"/>
                    </a:lnTo>
                    <a:lnTo>
                      <a:pt x="83" y="63"/>
                    </a:lnTo>
                    <a:lnTo>
                      <a:pt x="82" y="61"/>
                    </a:lnTo>
                    <a:lnTo>
                      <a:pt x="81" y="59"/>
                    </a:lnTo>
                    <a:lnTo>
                      <a:pt x="77" y="56"/>
                    </a:lnTo>
                    <a:lnTo>
                      <a:pt x="77" y="53"/>
                    </a:lnTo>
                    <a:lnTo>
                      <a:pt x="75" y="53"/>
                    </a:lnTo>
                    <a:lnTo>
                      <a:pt x="75" y="52"/>
                    </a:lnTo>
                    <a:lnTo>
                      <a:pt x="72" y="51"/>
                    </a:lnTo>
                    <a:lnTo>
                      <a:pt x="70" y="51"/>
                    </a:lnTo>
                    <a:lnTo>
                      <a:pt x="70" y="47"/>
                    </a:lnTo>
                    <a:lnTo>
                      <a:pt x="65" y="47"/>
                    </a:lnTo>
                    <a:lnTo>
                      <a:pt x="64" y="47"/>
                    </a:lnTo>
                    <a:lnTo>
                      <a:pt x="62" y="46"/>
                    </a:lnTo>
                    <a:lnTo>
                      <a:pt x="59" y="46"/>
                    </a:lnTo>
                    <a:lnTo>
                      <a:pt x="57" y="46"/>
                    </a:lnTo>
                    <a:lnTo>
                      <a:pt x="56" y="47"/>
                    </a:lnTo>
                    <a:lnTo>
                      <a:pt x="53" y="47"/>
                    </a:lnTo>
                    <a:lnTo>
                      <a:pt x="51" y="47"/>
                    </a:lnTo>
                    <a:lnTo>
                      <a:pt x="49" y="51"/>
                    </a:lnTo>
                    <a:lnTo>
                      <a:pt x="47" y="51"/>
                    </a:lnTo>
                    <a:lnTo>
                      <a:pt x="47" y="46"/>
                    </a:lnTo>
                    <a:lnTo>
                      <a:pt x="49" y="46"/>
                    </a:lnTo>
                    <a:lnTo>
                      <a:pt x="50" y="42"/>
                    </a:lnTo>
                    <a:lnTo>
                      <a:pt x="51" y="39"/>
                    </a:lnTo>
                    <a:lnTo>
                      <a:pt x="51" y="37"/>
                    </a:lnTo>
                    <a:lnTo>
                      <a:pt x="51" y="34"/>
                    </a:lnTo>
                    <a:lnTo>
                      <a:pt x="51" y="31"/>
                    </a:lnTo>
                    <a:lnTo>
                      <a:pt x="51" y="30"/>
                    </a:lnTo>
                    <a:lnTo>
                      <a:pt x="51" y="25"/>
                    </a:lnTo>
                    <a:lnTo>
                      <a:pt x="51" y="21"/>
                    </a:lnTo>
                    <a:lnTo>
                      <a:pt x="51" y="19"/>
                    </a:lnTo>
                    <a:lnTo>
                      <a:pt x="51" y="18"/>
                    </a:lnTo>
                    <a:lnTo>
                      <a:pt x="50" y="14"/>
                    </a:lnTo>
                    <a:lnTo>
                      <a:pt x="49" y="12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46" y="6"/>
                    </a:lnTo>
                    <a:lnTo>
                      <a:pt x="45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39" y="1"/>
                    </a:lnTo>
                    <a:lnTo>
                      <a:pt x="37" y="3"/>
                    </a:lnTo>
                    <a:lnTo>
                      <a:pt x="37" y="6"/>
                    </a:lnTo>
                    <a:lnTo>
                      <a:pt x="36" y="9"/>
                    </a:lnTo>
                    <a:lnTo>
                      <a:pt x="34" y="9"/>
                    </a:lnTo>
                    <a:lnTo>
                      <a:pt x="34" y="12"/>
                    </a:lnTo>
                    <a:lnTo>
                      <a:pt x="32" y="14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21"/>
                    </a:lnTo>
                    <a:lnTo>
                      <a:pt x="31" y="25"/>
                    </a:lnTo>
                    <a:lnTo>
                      <a:pt x="31" y="30"/>
                    </a:lnTo>
                    <a:lnTo>
                      <a:pt x="31" y="31"/>
                    </a:lnTo>
                    <a:lnTo>
                      <a:pt x="31" y="34"/>
                    </a:lnTo>
                    <a:lnTo>
                      <a:pt x="31" y="37"/>
                    </a:lnTo>
                    <a:lnTo>
                      <a:pt x="31" y="39"/>
                    </a:lnTo>
                    <a:lnTo>
                      <a:pt x="32" y="42"/>
                    </a:lnTo>
                    <a:lnTo>
                      <a:pt x="34" y="46"/>
                    </a:lnTo>
                    <a:lnTo>
                      <a:pt x="36" y="51"/>
                    </a:lnTo>
                    <a:lnTo>
                      <a:pt x="34" y="51"/>
                    </a:lnTo>
                    <a:lnTo>
                      <a:pt x="31" y="47"/>
                    </a:lnTo>
                    <a:lnTo>
                      <a:pt x="31" y="47"/>
                    </a:lnTo>
                    <a:lnTo>
                      <a:pt x="26" y="47"/>
                    </a:lnTo>
                    <a:lnTo>
                      <a:pt x="25" y="46"/>
                    </a:lnTo>
                    <a:lnTo>
                      <a:pt x="20" y="46"/>
                    </a:lnTo>
                    <a:lnTo>
                      <a:pt x="19" y="47"/>
                    </a:lnTo>
                    <a:lnTo>
                      <a:pt x="16" y="47"/>
                    </a:lnTo>
                    <a:lnTo>
                      <a:pt x="13" y="47"/>
                    </a:lnTo>
                    <a:lnTo>
                      <a:pt x="13" y="51"/>
                    </a:lnTo>
                    <a:lnTo>
                      <a:pt x="9" y="51"/>
                    </a:lnTo>
                    <a:lnTo>
                      <a:pt x="7" y="52"/>
                    </a:lnTo>
                    <a:lnTo>
                      <a:pt x="6" y="53"/>
                    </a:lnTo>
                    <a:lnTo>
                      <a:pt x="2" y="56"/>
                    </a:lnTo>
                    <a:lnTo>
                      <a:pt x="2" y="59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0" y="71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7"/>
                    </a:lnTo>
                    <a:lnTo>
                      <a:pt x="2" y="65"/>
                    </a:lnTo>
                    <a:lnTo>
                      <a:pt x="6" y="64"/>
                    </a:lnTo>
                    <a:lnTo>
                      <a:pt x="7" y="64"/>
                    </a:lnTo>
                    <a:lnTo>
                      <a:pt x="7" y="63"/>
                    </a:lnTo>
                    <a:lnTo>
                      <a:pt x="9" y="63"/>
                    </a:lnTo>
                    <a:lnTo>
                      <a:pt x="11" y="61"/>
                    </a:lnTo>
                    <a:lnTo>
                      <a:pt x="13" y="61"/>
                    </a:lnTo>
                    <a:lnTo>
                      <a:pt x="14" y="61"/>
                    </a:lnTo>
                    <a:lnTo>
                      <a:pt x="16" y="61"/>
                    </a:lnTo>
                    <a:lnTo>
                      <a:pt x="17" y="61"/>
                    </a:lnTo>
                    <a:lnTo>
                      <a:pt x="20" y="63"/>
                    </a:lnTo>
                    <a:lnTo>
                      <a:pt x="22" y="64"/>
                    </a:lnTo>
                    <a:lnTo>
                      <a:pt x="25" y="64"/>
                    </a:lnTo>
                    <a:lnTo>
                      <a:pt x="25" y="65"/>
                    </a:lnTo>
                    <a:lnTo>
                      <a:pt x="26" y="65"/>
                    </a:lnTo>
                    <a:lnTo>
                      <a:pt x="29" y="67"/>
                    </a:lnTo>
                    <a:lnTo>
                      <a:pt x="31" y="68"/>
                    </a:lnTo>
                    <a:lnTo>
                      <a:pt x="31" y="70"/>
                    </a:lnTo>
                    <a:lnTo>
                      <a:pt x="31" y="71"/>
                    </a:lnTo>
                    <a:lnTo>
                      <a:pt x="31" y="71"/>
                    </a:lnTo>
                    <a:lnTo>
                      <a:pt x="31" y="72"/>
                    </a:lnTo>
                    <a:lnTo>
                      <a:pt x="31" y="76"/>
                    </a:lnTo>
                    <a:lnTo>
                      <a:pt x="51" y="76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6" name="Freeform 320"/>
              <p:cNvSpPr>
                <a:spLocks/>
              </p:cNvSpPr>
              <p:nvPr/>
            </p:nvSpPr>
            <p:spPr bwMode="auto">
              <a:xfrm>
                <a:off x="2549" y="2206"/>
                <a:ext cx="8" cy="4"/>
              </a:xfrm>
              <a:custGeom>
                <a:avLst/>
                <a:gdLst/>
                <a:ahLst/>
                <a:cxnLst>
                  <a:cxn ang="0">
                    <a:pos x="21" y="20"/>
                  </a:cxn>
                  <a:cxn ang="0">
                    <a:pos x="25" y="11"/>
                  </a:cxn>
                  <a:cxn ang="0">
                    <a:pos x="34" y="13"/>
                  </a:cxn>
                  <a:cxn ang="0">
                    <a:pos x="30" y="8"/>
                  </a:cxn>
                  <a:cxn ang="0">
                    <a:pos x="38" y="2"/>
                  </a:cxn>
                  <a:cxn ang="0">
                    <a:pos x="38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0" y="8"/>
                  </a:cxn>
                  <a:cxn ang="0">
                    <a:pos x="8" y="13"/>
                  </a:cxn>
                  <a:cxn ang="0">
                    <a:pos x="16" y="11"/>
                  </a:cxn>
                  <a:cxn ang="0">
                    <a:pos x="21" y="20"/>
                  </a:cxn>
                </a:cxnLst>
                <a:rect l="0" t="0" r="r" b="b"/>
                <a:pathLst>
                  <a:path w="38" h="20">
                    <a:moveTo>
                      <a:pt x="21" y="20"/>
                    </a:moveTo>
                    <a:lnTo>
                      <a:pt x="25" y="11"/>
                    </a:lnTo>
                    <a:lnTo>
                      <a:pt x="34" y="13"/>
                    </a:lnTo>
                    <a:lnTo>
                      <a:pt x="30" y="8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0" y="8"/>
                    </a:lnTo>
                    <a:lnTo>
                      <a:pt x="8" y="13"/>
                    </a:lnTo>
                    <a:lnTo>
                      <a:pt x="16" y="11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7" name="Freeform 321"/>
              <p:cNvSpPr>
                <a:spLocks/>
              </p:cNvSpPr>
              <p:nvPr/>
            </p:nvSpPr>
            <p:spPr bwMode="auto">
              <a:xfrm>
                <a:off x="2525" y="2191"/>
                <a:ext cx="17" cy="15"/>
              </a:xfrm>
              <a:custGeom>
                <a:avLst/>
                <a:gdLst/>
                <a:ahLst/>
                <a:cxnLst>
                  <a:cxn ang="0">
                    <a:pos x="51" y="71"/>
                  </a:cxn>
                  <a:cxn ang="0">
                    <a:pos x="52" y="68"/>
                  </a:cxn>
                  <a:cxn ang="0">
                    <a:pos x="56" y="65"/>
                  </a:cxn>
                  <a:cxn ang="0">
                    <a:pos x="61" y="63"/>
                  </a:cxn>
                  <a:cxn ang="0">
                    <a:pos x="67" y="61"/>
                  </a:cxn>
                  <a:cxn ang="0">
                    <a:pos x="71" y="63"/>
                  </a:cxn>
                  <a:cxn ang="0">
                    <a:pos x="76" y="64"/>
                  </a:cxn>
                  <a:cxn ang="0">
                    <a:pos x="79" y="65"/>
                  </a:cxn>
                  <a:cxn ang="0">
                    <a:pos x="83" y="68"/>
                  </a:cxn>
                  <a:cxn ang="0">
                    <a:pos x="84" y="71"/>
                  </a:cxn>
                  <a:cxn ang="0">
                    <a:pos x="83" y="63"/>
                  </a:cxn>
                  <a:cxn ang="0">
                    <a:pos x="78" y="56"/>
                  </a:cxn>
                  <a:cxn ang="0">
                    <a:pos x="73" y="52"/>
                  </a:cxn>
                  <a:cxn ang="0">
                    <a:pos x="67" y="47"/>
                  </a:cxn>
                  <a:cxn ang="0">
                    <a:pos x="61" y="46"/>
                  </a:cxn>
                  <a:cxn ang="0">
                    <a:pos x="54" y="47"/>
                  </a:cxn>
                  <a:cxn ang="0">
                    <a:pos x="50" y="51"/>
                  </a:cxn>
                  <a:cxn ang="0">
                    <a:pos x="50" y="46"/>
                  </a:cxn>
                  <a:cxn ang="0">
                    <a:pos x="51" y="37"/>
                  </a:cxn>
                  <a:cxn ang="0">
                    <a:pos x="51" y="30"/>
                  </a:cxn>
                  <a:cxn ang="0">
                    <a:pos x="51" y="19"/>
                  </a:cxn>
                  <a:cxn ang="0">
                    <a:pos x="50" y="12"/>
                  </a:cxn>
                  <a:cxn ang="0">
                    <a:pos x="45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34" y="12"/>
                  </a:cxn>
                  <a:cxn ang="0">
                    <a:pos x="32" y="19"/>
                  </a:cxn>
                  <a:cxn ang="0">
                    <a:pos x="32" y="30"/>
                  </a:cxn>
                  <a:cxn ang="0">
                    <a:pos x="32" y="37"/>
                  </a:cxn>
                  <a:cxn ang="0">
                    <a:pos x="34" y="46"/>
                  </a:cxn>
                  <a:cxn ang="0">
                    <a:pos x="34" y="51"/>
                  </a:cxn>
                  <a:cxn ang="0">
                    <a:pos x="26" y="47"/>
                  </a:cxn>
                  <a:cxn ang="0">
                    <a:pos x="19" y="46"/>
                  </a:cxn>
                  <a:cxn ang="0">
                    <a:pos x="12" y="51"/>
                  </a:cxn>
                  <a:cxn ang="0">
                    <a:pos x="7" y="53"/>
                  </a:cxn>
                  <a:cxn ang="0">
                    <a:pos x="1" y="59"/>
                  </a:cxn>
                  <a:cxn ang="0">
                    <a:pos x="0" y="64"/>
                  </a:cxn>
                  <a:cxn ang="0">
                    <a:pos x="0" y="70"/>
                  </a:cxn>
                  <a:cxn ang="0">
                    <a:pos x="1" y="65"/>
                  </a:cxn>
                  <a:cxn ang="0">
                    <a:pos x="5" y="64"/>
                  </a:cxn>
                  <a:cxn ang="0">
                    <a:pos x="12" y="61"/>
                  </a:cxn>
                  <a:cxn ang="0">
                    <a:pos x="16" y="61"/>
                  </a:cxn>
                  <a:cxn ang="0">
                    <a:pos x="21" y="64"/>
                  </a:cxn>
                  <a:cxn ang="0">
                    <a:pos x="26" y="65"/>
                  </a:cxn>
                  <a:cxn ang="0">
                    <a:pos x="28" y="68"/>
                  </a:cxn>
                  <a:cxn ang="0">
                    <a:pos x="32" y="72"/>
                  </a:cxn>
                </a:cxnLst>
                <a:rect l="0" t="0" r="r" b="b"/>
                <a:pathLst>
                  <a:path w="84" h="76">
                    <a:moveTo>
                      <a:pt x="51" y="76"/>
                    </a:moveTo>
                    <a:lnTo>
                      <a:pt x="51" y="72"/>
                    </a:lnTo>
                    <a:lnTo>
                      <a:pt x="51" y="71"/>
                    </a:lnTo>
                    <a:lnTo>
                      <a:pt x="51" y="70"/>
                    </a:lnTo>
                    <a:lnTo>
                      <a:pt x="51" y="68"/>
                    </a:lnTo>
                    <a:lnTo>
                      <a:pt x="52" y="68"/>
                    </a:lnTo>
                    <a:lnTo>
                      <a:pt x="54" y="67"/>
                    </a:lnTo>
                    <a:lnTo>
                      <a:pt x="54" y="65"/>
                    </a:lnTo>
                    <a:lnTo>
                      <a:pt x="56" y="65"/>
                    </a:lnTo>
                    <a:lnTo>
                      <a:pt x="59" y="64"/>
                    </a:lnTo>
                    <a:lnTo>
                      <a:pt x="60" y="64"/>
                    </a:lnTo>
                    <a:lnTo>
                      <a:pt x="61" y="63"/>
                    </a:lnTo>
                    <a:lnTo>
                      <a:pt x="64" y="61"/>
                    </a:lnTo>
                    <a:lnTo>
                      <a:pt x="66" y="61"/>
                    </a:lnTo>
                    <a:lnTo>
                      <a:pt x="67" y="61"/>
                    </a:lnTo>
                    <a:lnTo>
                      <a:pt x="69" y="61"/>
                    </a:lnTo>
                    <a:lnTo>
                      <a:pt x="70" y="61"/>
                    </a:lnTo>
                    <a:lnTo>
                      <a:pt x="71" y="63"/>
                    </a:lnTo>
                    <a:lnTo>
                      <a:pt x="72" y="63"/>
                    </a:lnTo>
                    <a:lnTo>
                      <a:pt x="73" y="64"/>
                    </a:lnTo>
                    <a:lnTo>
                      <a:pt x="76" y="64"/>
                    </a:lnTo>
                    <a:lnTo>
                      <a:pt x="77" y="64"/>
                    </a:lnTo>
                    <a:lnTo>
                      <a:pt x="77" y="65"/>
                    </a:lnTo>
                    <a:lnTo>
                      <a:pt x="79" y="65"/>
                    </a:lnTo>
                    <a:lnTo>
                      <a:pt x="80" y="65"/>
                    </a:lnTo>
                    <a:lnTo>
                      <a:pt x="83" y="67"/>
                    </a:lnTo>
                    <a:lnTo>
                      <a:pt x="83" y="68"/>
                    </a:lnTo>
                    <a:lnTo>
                      <a:pt x="84" y="68"/>
                    </a:lnTo>
                    <a:lnTo>
                      <a:pt x="84" y="70"/>
                    </a:lnTo>
                    <a:lnTo>
                      <a:pt x="84" y="71"/>
                    </a:lnTo>
                    <a:lnTo>
                      <a:pt x="84" y="67"/>
                    </a:lnTo>
                    <a:lnTo>
                      <a:pt x="84" y="64"/>
                    </a:lnTo>
                    <a:lnTo>
                      <a:pt x="83" y="63"/>
                    </a:lnTo>
                    <a:lnTo>
                      <a:pt x="83" y="61"/>
                    </a:lnTo>
                    <a:lnTo>
                      <a:pt x="79" y="59"/>
                    </a:lnTo>
                    <a:lnTo>
                      <a:pt x="78" y="56"/>
                    </a:lnTo>
                    <a:lnTo>
                      <a:pt x="77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1" y="51"/>
                    </a:lnTo>
                    <a:lnTo>
                      <a:pt x="70" y="51"/>
                    </a:lnTo>
                    <a:lnTo>
                      <a:pt x="67" y="47"/>
                    </a:lnTo>
                    <a:lnTo>
                      <a:pt x="66" y="47"/>
                    </a:lnTo>
                    <a:lnTo>
                      <a:pt x="64" y="47"/>
                    </a:lnTo>
                    <a:lnTo>
                      <a:pt x="61" y="46"/>
                    </a:lnTo>
                    <a:lnTo>
                      <a:pt x="59" y="46"/>
                    </a:lnTo>
                    <a:lnTo>
                      <a:pt x="56" y="46"/>
                    </a:lnTo>
                    <a:lnTo>
                      <a:pt x="54" y="47"/>
                    </a:lnTo>
                    <a:lnTo>
                      <a:pt x="52" y="47"/>
                    </a:lnTo>
                    <a:lnTo>
                      <a:pt x="51" y="47"/>
                    </a:lnTo>
                    <a:lnTo>
                      <a:pt x="50" y="51"/>
                    </a:lnTo>
                    <a:lnTo>
                      <a:pt x="46" y="51"/>
                    </a:lnTo>
                    <a:lnTo>
                      <a:pt x="46" y="46"/>
                    </a:lnTo>
                    <a:lnTo>
                      <a:pt x="50" y="46"/>
                    </a:lnTo>
                    <a:lnTo>
                      <a:pt x="50" y="42"/>
                    </a:lnTo>
                    <a:lnTo>
                      <a:pt x="51" y="39"/>
                    </a:lnTo>
                    <a:lnTo>
                      <a:pt x="51" y="37"/>
                    </a:lnTo>
                    <a:lnTo>
                      <a:pt x="51" y="34"/>
                    </a:lnTo>
                    <a:lnTo>
                      <a:pt x="51" y="31"/>
                    </a:lnTo>
                    <a:lnTo>
                      <a:pt x="51" y="30"/>
                    </a:lnTo>
                    <a:lnTo>
                      <a:pt x="51" y="25"/>
                    </a:lnTo>
                    <a:lnTo>
                      <a:pt x="51" y="21"/>
                    </a:lnTo>
                    <a:lnTo>
                      <a:pt x="51" y="19"/>
                    </a:lnTo>
                    <a:lnTo>
                      <a:pt x="51" y="18"/>
                    </a:lnTo>
                    <a:lnTo>
                      <a:pt x="50" y="14"/>
                    </a:lnTo>
                    <a:lnTo>
                      <a:pt x="50" y="12"/>
                    </a:lnTo>
                    <a:lnTo>
                      <a:pt x="46" y="9"/>
                    </a:lnTo>
                    <a:lnTo>
                      <a:pt x="46" y="9"/>
                    </a:lnTo>
                    <a:lnTo>
                      <a:pt x="45" y="6"/>
                    </a:lnTo>
                    <a:lnTo>
                      <a:pt x="44" y="3"/>
                    </a:lnTo>
                    <a:lnTo>
                      <a:pt x="42" y="1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7" y="3"/>
                    </a:lnTo>
                    <a:lnTo>
                      <a:pt x="35" y="6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12"/>
                    </a:lnTo>
                    <a:lnTo>
                      <a:pt x="32" y="14"/>
                    </a:lnTo>
                    <a:lnTo>
                      <a:pt x="32" y="18"/>
                    </a:lnTo>
                    <a:lnTo>
                      <a:pt x="32" y="19"/>
                    </a:lnTo>
                    <a:lnTo>
                      <a:pt x="32" y="21"/>
                    </a:lnTo>
                    <a:lnTo>
                      <a:pt x="32" y="25"/>
                    </a:lnTo>
                    <a:lnTo>
                      <a:pt x="32" y="30"/>
                    </a:lnTo>
                    <a:lnTo>
                      <a:pt x="32" y="31"/>
                    </a:lnTo>
                    <a:lnTo>
                      <a:pt x="32" y="34"/>
                    </a:lnTo>
                    <a:lnTo>
                      <a:pt x="32" y="37"/>
                    </a:lnTo>
                    <a:lnTo>
                      <a:pt x="32" y="39"/>
                    </a:lnTo>
                    <a:lnTo>
                      <a:pt x="32" y="42"/>
                    </a:lnTo>
                    <a:lnTo>
                      <a:pt x="34" y="46"/>
                    </a:lnTo>
                    <a:lnTo>
                      <a:pt x="34" y="46"/>
                    </a:lnTo>
                    <a:lnTo>
                      <a:pt x="34" y="51"/>
                    </a:lnTo>
                    <a:lnTo>
                      <a:pt x="34" y="51"/>
                    </a:lnTo>
                    <a:lnTo>
                      <a:pt x="32" y="47"/>
                    </a:lnTo>
                    <a:lnTo>
                      <a:pt x="27" y="47"/>
                    </a:lnTo>
                    <a:lnTo>
                      <a:pt x="26" y="47"/>
                    </a:lnTo>
                    <a:lnTo>
                      <a:pt x="25" y="46"/>
                    </a:lnTo>
                    <a:lnTo>
                      <a:pt x="25" y="46"/>
                    </a:lnTo>
                    <a:lnTo>
                      <a:pt x="19" y="46"/>
                    </a:lnTo>
                    <a:lnTo>
                      <a:pt x="16" y="47"/>
                    </a:lnTo>
                    <a:lnTo>
                      <a:pt x="13" y="47"/>
                    </a:lnTo>
                    <a:lnTo>
                      <a:pt x="12" y="51"/>
                    </a:lnTo>
                    <a:lnTo>
                      <a:pt x="9" y="51"/>
                    </a:lnTo>
                    <a:lnTo>
                      <a:pt x="7" y="52"/>
                    </a:lnTo>
                    <a:lnTo>
                      <a:pt x="7" y="53"/>
                    </a:lnTo>
                    <a:lnTo>
                      <a:pt x="4" y="53"/>
                    </a:lnTo>
                    <a:lnTo>
                      <a:pt x="3" y="56"/>
                    </a:lnTo>
                    <a:lnTo>
                      <a:pt x="1" y="59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0" y="71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67"/>
                    </a:lnTo>
                    <a:lnTo>
                      <a:pt x="1" y="65"/>
                    </a:lnTo>
                    <a:lnTo>
                      <a:pt x="4" y="65"/>
                    </a:lnTo>
                    <a:lnTo>
                      <a:pt x="4" y="64"/>
                    </a:lnTo>
                    <a:lnTo>
                      <a:pt x="5" y="64"/>
                    </a:lnTo>
                    <a:lnTo>
                      <a:pt x="7" y="64"/>
                    </a:lnTo>
                    <a:lnTo>
                      <a:pt x="9" y="63"/>
                    </a:lnTo>
                    <a:lnTo>
                      <a:pt x="12" y="61"/>
                    </a:lnTo>
                    <a:lnTo>
                      <a:pt x="12" y="61"/>
                    </a:lnTo>
                    <a:lnTo>
                      <a:pt x="13" y="61"/>
                    </a:lnTo>
                    <a:lnTo>
                      <a:pt x="16" y="61"/>
                    </a:lnTo>
                    <a:lnTo>
                      <a:pt x="18" y="63"/>
                    </a:lnTo>
                    <a:lnTo>
                      <a:pt x="19" y="63"/>
                    </a:lnTo>
                    <a:lnTo>
                      <a:pt x="21" y="64"/>
                    </a:lnTo>
                    <a:lnTo>
                      <a:pt x="25" y="64"/>
                    </a:lnTo>
                    <a:lnTo>
                      <a:pt x="25" y="65"/>
                    </a:lnTo>
                    <a:lnTo>
                      <a:pt x="26" y="65"/>
                    </a:lnTo>
                    <a:lnTo>
                      <a:pt x="27" y="67"/>
                    </a:lnTo>
                    <a:lnTo>
                      <a:pt x="27" y="68"/>
                    </a:lnTo>
                    <a:lnTo>
                      <a:pt x="28" y="68"/>
                    </a:lnTo>
                    <a:lnTo>
                      <a:pt x="28" y="70"/>
                    </a:lnTo>
                    <a:lnTo>
                      <a:pt x="32" y="71"/>
                    </a:lnTo>
                    <a:lnTo>
                      <a:pt x="32" y="72"/>
                    </a:lnTo>
                    <a:lnTo>
                      <a:pt x="32" y="76"/>
                    </a:lnTo>
                    <a:lnTo>
                      <a:pt x="51" y="76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8" name="Freeform 322"/>
              <p:cNvSpPr>
                <a:spLocks/>
              </p:cNvSpPr>
              <p:nvPr/>
            </p:nvSpPr>
            <p:spPr bwMode="auto">
              <a:xfrm>
                <a:off x="2529" y="2206"/>
                <a:ext cx="8" cy="4"/>
              </a:xfrm>
              <a:custGeom>
                <a:avLst/>
                <a:gdLst/>
                <a:ahLst/>
                <a:cxnLst>
                  <a:cxn ang="0">
                    <a:pos x="20" y="20"/>
                  </a:cxn>
                  <a:cxn ang="0">
                    <a:pos x="23" y="11"/>
                  </a:cxn>
                  <a:cxn ang="0">
                    <a:pos x="33" y="13"/>
                  </a:cxn>
                  <a:cxn ang="0">
                    <a:pos x="30" y="8"/>
                  </a:cxn>
                  <a:cxn ang="0">
                    <a:pos x="38" y="2"/>
                  </a:cxn>
                  <a:cxn ang="0">
                    <a:pos x="38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1" y="8"/>
                  </a:cxn>
                  <a:cxn ang="0">
                    <a:pos x="6" y="13"/>
                  </a:cxn>
                  <a:cxn ang="0">
                    <a:pos x="14" y="11"/>
                  </a:cxn>
                  <a:cxn ang="0">
                    <a:pos x="20" y="20"/>
                  </a:cxn>
                </a:cxnLst>
                <a:rect l="0" t="0" r="r" b="b"/>
                <a:pathLst>
                  <a:path w="38" h="20">
                    <a:moveTo>
                      <a:pt x="20" y="20"/>
                    </a:moveTo>
                    <a:lnTo>
                      <a:pt x="23" y="11"/>
                    </a:lnTo>
                    <a:lnTo>
                      <a:pt x="33" y="13"/>
                    </a:lnTo>
                    <a:lnTo>
                      <a:pt x="30" y="8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1" y="8"/>
                    </a:lnTo>
                    <a:lnTo>
                      <a:pt x="6" y="13"/>
                    </a:lnTo>
                    <a:lnTo>
                      <a:pt x="14" y="11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9" name="Freeform 323"/>
              <p:cNvSpPr>
                <a:spLocks/>
              </p:cNvSpPr>
              <p:nvPr/>
            </p:nvSpPr>
            <p:spPr bwMode="auto">
              <a:xfrm>
                <a:off x="2535" y="2213"/>
                <a:ext cx="16" cy="16"/>
              </a:xfrm>
              <a:custGeom>
                <a:avLst/>
                <a:gdLst/>
                <a:ahLst/>
                <a:cxnLst>
                  <a:cxn ang="0">
                    <a:pos x="53" y="72"/>
                  </a:cxn>
                  <a:cxn ang="0">
                    <a:pos x="57" y="69"/>
                  </a:cxn>
                  <a:cxn ang="0">
                    <a:pos x="60" y="64"/>
                  </a:cxn>
                  <a:cxn ang="0">
                    <a:pos x="65" y="64"/>
                  </a:cxn>
                  <a:cxn ang="0">
                    <a:pos x="71" y="63"/>
                  </a:cxn>
                  <a:cxn ang="0">
                    <a:pos x="75" y="64"/>
                  </a:cxn>
                  <a:cxn ang="0">
                    <a:pos x="80" y="66"/>
                  </a:cxn>
                  <a:cxn ang="0">
                    <a:pos x="82" y="68"/>
                  </a:cxn>
                  <a:cxn ang="0">
                    <a:pos x="84" y="70"/>
                  </a:cxn>
                  <a:cxn ang="0">
                    <a:pos x="84" y="66"/>
                  </a:cxn>
                  <a:cxn ang="0">
                    <a:pos x="82" y="61"/>
                  </a:cxn>
                  <a:cxn ang="0">
                    <a:pos x="77" y="53"/>
                  </a:cxn>
                  <a:cxn ang="0">
                    <a:pos x="72" y="52"/>
                  </a:cxn>
                  <a:cxn ang="0">
                    <a:pos x="65" y="50"/>
                  </a:cxn>
                  <a:cxn ang="0">
                    <a:pos x="58" y="49"/>
                  </a:cxn>
                  <a:cxn ang="0">
                    <a:pos x="50" y="52"/>
                  </a:cxn>
                  <a:cxn ang="0">
                    <a:pos x="51" y="46"/>
                  </a:cxn>
                  <a:cxn ang="0">
                    <a:pos x="53" y="36"/>
                  </a:cxn>
                  <a:cxn ang="0">
                    <a:pos x="53" y="26"/>
                  </a:cxn>
                  <a:cxn ang="0">
                    <a:pos x="51" y="18"/>
                  </a:cxn>
                  <a:cxn ang="0">
                    <a:pos x="50" y="11"/>
                  </a:cxn>
                  <a:cxn ang="0">
                    <a:pos x="45" y="4"/>
                  </a:cxn>
                  <a:cxn ang="0">
                    <a:pos x="42" y="3"/>
                  </a:cxn>
                  <a:cxn ang="0">
                    <a:pos x="37" y="7"/>
                  </a:cxn>
                  <a:cxn ang="0">
                    <a:pos x="36" y="15"/>
                  </a:cxn>
                  <a:cxn ang="0">
                    <a:pos x="32" y="25"/>
                  </a:cxn>
                  <a:cxn ang="0">
                    <a:pos x="32" y="33"/>
                  </a:cxn>
                  <a:cxn ang="0">
                    <a:pos x="34" y="42"/>
                  </a:cxn>
                  <a:cxn ang="0">
                    <a:pos x="37" y="49"/>
                  </a:cxn>
                  <a:cxn ang="0">
                    <a:pos x="34" y="50"/>
                  </a:cxn>
                  <a:cxn ang="0">
                    <a:pos x="25" y="49"/>
                  </a:cxn>
                  <a:cxn ang="0">
                    <a:pos x="20" y="50"/>
                  </a:cxn>
                  <a:cxn ang="0">
                    <a:pos x="14" y="52"/>
                  </a:cxn>
                  <a:cxn ang="0">
                    <a:pos x="7" y="53"/>
                  </a:cxn>
                  <a:cxn ang="0">
                    <a:pos x="4" y="61"/>
                  </a:cxn>
                  <a:cxn ang="0">
                    <a:pos x="0" y="66"/>
                  </a:cxn>
                  <a:cxn ang="0">
                    <a:pos x="0" y="70"/>
                  </a:cxn>
                  <a:cxn ang="0">
                    <a:pos x="4" y="66"/>
                  </a:cxn>
                  <a:cxn ang="0">
                    <a:pos x="9" y="64"/>
                  </a:cxn>
                  <a:cxn ang="0">
                    <a:pos x="13" y="64"/>
                  </a:cxn>
                  <a:cxn ang="0">
                    <a:pos x="17" y="64"/>
                  </a:cxn>
                  <a:cxn ang="0">
                    <a:pos x="22" y="64"/>
                  </a:cxn>
                  <a:cxn ang="0">
                    <a:pos x="25" y="66"/>
                  </a:cxn>
                  <a:cxn ang="0">
                    <a:pos x="29" y="68"/>
                  </a:cxn>
                  <a:cxn ang="0">
                    <a:pos x="32" y="72"/>
                  </a:cxn>
                  <a:cxn ang="0">
                    <a:pos x="53" y="76"/>
                  </a:cxn>
                </a:cxnLst>
                <a:rect l="0" t="0" r="r" b="b"/>
                <a:pathLst>
                  <a:path w="84" h="76">
                    <a:moveTo>
                      <a:pt x="53" y="76"/>
                    </a:moveTo>
                    <a:lnTo>
                      <a:pt x="53" y="75"/>
                    </a:lnTo>
                    <a:lnTo>
                      <a:pt x="53" y="72"/>
                    </a:lnTo>
                    <a:lnTo>
                      <a:pt x="53" y="70"/>
                    </a:lnTo>
                    <a:lnTo>
                      <a:pt x="53" y="69"/>
                    </a:lnTo>
                    <a:lnTo>
                      <a:pt x="57" y="69"/>
                    </a:lnTo>
                    <a:lnTo>
                      <a:pt x="57" y="68"/>
                    </a:lnTo>
                    <a:lnTo>
                      <a:pt x="58" y="66"/>
                    </a:lnTo>
                    <a:lnTo>
                      <a:pt x="60" y="64"/>
                    </a:lnTo>
                    <a:lnTo>
                      <a:pt x="62" y="64"/>
                    </a:lnTo>
                    <a:lnTo>
                      <a:pt x="64" y="64"/>
                    </a:lnTo>
                    <a:lnTo>
                      <a:pt x="65" y="64"/>
                    </a:lnTo>
                    <a:lnTo>
                      <a:pt x="67" y="64"/>
                    </a:lnTo>
                    <a:lnTo>
                      <a:pt x="68" y="64"/>
                    </a:lnTo>
                    <a:lnTo>
                      <a:pt x="71" y="63"/>
                    </a:lnTo>
                    <a:lnTo>
                      <a:pt x="71" y="64"/>
                    </a:lnTo>
                    <a:lnTo>
                      <a:pt x="72" y="64"/>
                    </a:lnTo>
                    <a:lnTo>
                      <a:pt x="75" y="64"/>
                    </a:lnTo>
                    <a:lnTo>
                      <a:pt x="76" y="64"/>
                    </a:lnTo>
                    <a:lnTo>
                      <a:pt x="77" y="64"/>
                    </a:lnTo>
                    <a:lnTo>
                      <a:pt x="80" y="66"/>
                    </a:lnTo>
                    <a:lnTo>
                      <a:pt x="81" y="66"/>
                    </a:lnTo>
                    <a:lnTo>
                      <a:pt x="81" y="68"/>
                    </a:lnTo>
                    <a:lnTo>
                      <a:pt x="82" y="68"/>
                    </a:lnTo>
                    <a:lnTo>
                      <a:pt x="83" y="69"/>
                    </a:lnTo>
                    <a:lnTo>
                      <a:pt x="84" y="69"/>
                    </a:lnTo>
                    <a:lnTo>
                      <a:pt x="84" y="70"/>
                    </a:lnTo>
                    <a:lnTo>
                      <a:pt x="84" y="72"/>
                    </a:lnTo>
                    <a:lnTo>
                      <a:pt x="84" y="69"/>
                    </a:lnTo>
                    <a:lnTo>
                      <a:pt x="84" y="66"/>
                    </a:lnTo>
                    <a:lnTo>
                      <a:pt x="84" y="64"/>
                    </a:lnTo>
                    <a:lnTo>
                      <a:pt x="83" y="62"/>
                    </a:lnTo>
                    <a:lnTo>
                      <a:pt x="82" y="61"/>
                    </a:lnTo>
                    <a:lnTo>
                      <a:pt x="81" y="58"/>
                    </a:lnTo>
                    <a:lnTo>
                      <a:pt x="80" y="56"/>
                    </a:lnTo>
                    <a:lnTo>
                      <a:pt x="77" y="53"/>
                    </a:lnTo>
                    <a:lnTo>
                      <a:pt x="75" y="53"/>
                    </a:lnTo>
                    <a:lnTo>
                      <a:pt x="75" y="52"/>
                    </a:lnTo>
                    <a:lnTo>
                      <a:pt x="72" y="52"/>
                    </a:lnTo>
                    <a:lnTo>
                      <a:pt x="71" y="50"/>
                    </a:lnTo>
                    <a:lnTo>
                      <a:pt x="68" y="50"/>
                    </a:lnTo>
                    <a:lnTo>
                      <a:pt x="65" y="50"/>
                    </a:lnTo>
                    <a:lnTo>
                      <a:pt x="63" y="49"/>
                    </a:lnTo>
                    <a:lnTo>
                      <a:pt x="60" y="49"/>
                    </a:lnTo>
                    <a:lnTo>
                      <a:pt x="58" y="49"/>
                    </a:lnTo>
                    <a:lnTo>
                      <a:pt x="57" y="50"/>
                    </a:lnTo>
                    <a:lnTo>
                      <a:pt x="53" y="50"/>
                    </a:lnTo>
                    <a:lnTo>
                      <a:pt x="50" y="52"/>
                    </a:lnTo>
                    <a:lnTo>
                      <a:pt x="48" y="52"/>
                    </a:lnTo>
                    <a:lnTo>
                      <a:pt x="50" y="49"/>
                    </a:lnTo>
                    <a:lnTo>
                      <a:pt x="51" y="46"/>
                    </a:lnTo>
                    <a:lnTo>
                      <a:pt x="51" y="42"/>
                    </a:lnTo>
                    <a:lnTo>
                      <a:pt x="53" y="37"/>
                    </a:lnTo>
                    <a:lnTo>
                      <a:pt x="53" y="36"/>
                    </a:lnTo>
                    <a:lnTo>
                      <a:pt x="53" y="33"/>
                    </a:lnTo>
                    <a:lnTo>
                      <a:pt x="53" y="30"/>
                    </a:lnTo>
                    <a:lnTo>
                      <a:pt x="53" y="26"/>
                    </a:lnTo>
                    <a:lnTo>
                      <a:pt x="53" y="25"/>
                    </a:lnTo>
                    <a:lnTo>
                      <a:pt x="53" y="20"/>
                    </a:lnTo>
                    <a:lnTo>
                      <a:pt x="51" y="18"/>
                    </a:lnTo>
                    <a:lnTo>
                      <a:pt x="51" y="15"/>
                    </a:lnTo>
                    <a:lnTo>
                      <a:pt x="51" y="12"/>
                    </a:lnTo>
                    <a:lnTo>
                      <a:pt x="50" y="11"/>
                    </a:lnTo>
                    <a:lnTo>
                      <a:pt x="48" y="7"/>
                    </a:lnTo>
                    <a:lnTo>
                      <a:pt x="48" y="5"/>
                    </a:lnTo>
                    <a:lnTo>
                      <a:pt x="45" y="4"/>
                    </a:lnTo>
                    <a:lnTo>
                      <a:pt x="43" y="3"/>
                    </a:lnTo>
                    <a:lnTo>
                      <a:pt x="43" y="0"/>
                    </a:lnTo>
                    <a:lnTo>
                      <a:pt x="42" y="3"/>
                    </a:lnTo>
                    <a:lnTo>
                      <a:pt x="39" y="4"/>
                    </a:lnTo>
                    <a:lnTo>
                      <a:pt x="38" y="5"/>
                    </a:lnTo>
                    <a:lnTo>
                      <a:pt x="37" y="7"/>
                    </a:lnTo>
                    <a:lnTo>
                      <a:pt x="37" y="11"/>
                    </a:lnTo>
                    <a:lnTo>
                      <a:pt x="36" y="12"/>
                    </a:lnTo>
                    <a:lnTo>
                      <a:pt x="36" y="15"/>
                    </a:lnTo>
                    <a:lnTo>
                      <a:pt x="34" y="18"/>
                    </a:lnTo>
                    <a:lnTo>
                      <a:pt x="32" y="20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2" y="30"/>
                    </a:lnTo>
                    <a:lnTo>
                      <a:pt x="32" y="33"/>
                    </a:lnTo>
                    <a:lnTo>
                      <a:pt x="32" y="36"/>
                    </a:lnTo>
                    <a:lnTo>
                      <a:pt x="32" y="37"/>
                    </a:lnTo>
                    <a:lnTo>
                      <a:pt x="34" y="42"/>
                    </a:lnTo>
                    <a:lnTo>
                      <a:pt x="36" y="42"/>
                    </a:lnTo>
                    <a:lnTo>
                      <a:pt x="36" y="46"/>
                    </a:lnTo>
                    <a:lnTo>
                      <a:pt x="37" y="49"/>
                    </a:lnTo>
                    <a:lnTo>
                      <a:pt x="37" y="52"/>
                    </a:lnTo>
                    <a:lnTo>
                      <a:pt x="36" y="52"/>
                    </a:lnTo>
                    <a:lnTo>
                      <a:pt x="34" y="50"/>
                    </a:lnTo>
                    <a:lnTo>
                      <a:pt x="31" y="50"/>
                    </a:lnTo>
                    <a:lnTo>
                      <a:pt x="29" y="50"/>
                    </a:lnTo>
                    <a:lnTo>
                      <a:pt x="25" y="49"/>
                    </a:lnTo>
                    <a:lnTo>
                      <a:pt x="25" y="49"/>
                    </a:lnTo>
                    <a:lnTo>
                      <a:pt x="23" y="49"/>
                    </a:lnTo>
                    <a:lnTo>
                      <a:pt x="20" y="50"/>
                    </a:lnTo>
                    <a:lnTo>
                      <a:pt x="17" y="50"/>
                    </a:lnTo>
                    <a:lnTo>
                      <a:pt x="14" y="50"/>
                    </a:lnTo>
                    <a:lnTo>
                      <a:pt x="14" y="52"/>
                    </a:lnTo>
                    <a:lnTo>
                      <a:pt x="13" y="52"/>
                    </a:lnTo>
                    <a:lnTo>
                      <a:pt x="9" y="53"/>
                    </a:lnTo>
                    <a:lnTo>
                      <a:pt x="7" y="53"/>
                    </a:lnTo>
                    <a:lnTo>
                      <a:pt x="7" y="56"/>
                    </a:lnTo>
                    <a:lnTo>
                      <a:pt x="4" y="58"/>
                    </a:lnTo>
                    <a:lnTo>
                      <a:pt x="4" y="61"/>
                    </a:lnTo>
                    <a:lnTo>
                      <a:pt x="4" y="62"/>
                    </a:lnTo>
                    <a:lnTo>
                      <a:pt x="4" y="64"/>
                    </a:lnTo>
                    <a:lnTo>
                      <a:pt x="0" y="66"/>
                    </a:lnTo>
                    <a:lnTo>
                      <a:pt x="0" y="69"/>
                    </a:lnTo>
                    <a:lnTo>
                      <a:pt x="0" y="72"/>
                    </a:lnTo>
                    <a:lnTo>
                      <a:pt x="0" y="70"/>
                    </a:lnTo>
                    <a:lnTo>
                      <a:pt x="4" y="69"/>
                    </a:lnTo>
                    <a:lnTo>
                      <a:pt x="4" y="68"/>
                    </a:lnTo>
                    <a:lnTo>
                      <a:pt x="4" y="66"/>
                    </a:lnTo>
                    <a:lnTo>
                      <a:pt x="7" y="66"/>
                    </a:lnTo>
                    <a:lnTo>
                      <a:pt x="7" y="64"/>
                    </a:lnTo>
                    <a:lnTo>
                      <a:pt x="9" y="64"/>
                    </a:lnTo>
                    <a:lnTo>
                      <a:pt x="11" y="64"/>
                    </a:lnTo>
                    <a:lnTo>
                      <a:pt x="13" y="64"/>
                    </a:lnTo>
                    <a:lnTo>
                      <a:pt x="13" y="64"/>
                    </a:lnTo>
                    <a:lnTo>
                      <a:pt x="14" y="64"/>
                    </a:lnTo>
                    <a:lnTo>
                      <a:pt x="14" y="63"/>
                    </a:lnTo>
                    <a:lnTo>
                      <a:pt x="17" y="64"/>
                    </a:lnTo>
                    <a:lnTo>
                      <a:pt x="19" y="64"/>
                    </a:lnTo>
                    <a:lnTo>
                      <a:pt x="20" y="64"/>
                    </a:lnTo>
                    <a:lnTo>
                      <a:pt x="22" y="64"/>
                    </a:lnTo>
                    <a:lnTo>
                      <a:pt x="23" y="64"/>
                    </a:lnTo>
                    <a:lnTo>
                      <a:pt x="25" y="64"/>
                    </a:lnTo>
                    <a:lnTo>
                      <a:pt x="25" y="66"/>
                    </a:lnTo>
                    <a:lnTo>
                      <a:pt x="26" y="66"/>
                    </a:lnTo>
                    <a:lnTo>
                      <a:pt x="26" y="68"/>
                    </a:lnTo>
                    <a:lnTo>
                      <a:pt x="29" y="68"/>
                    </a:lnTo>
                    <a:lnTo>
                      <a:pt x="31" y="69"/>
                    </a:lnTo>
                    <a:lnTo>
                      <a:pt x="31" y="70"/>
                    </a:lnTo>
                    <a:lnTo>
                      <a:pt x="32" y="72"/>
                    </a:lnTo>
                    <a:lnTo>
                      <a:pt x="34" y="75"/>
                    </a:lnTo>
                    <a:lnTo>
                      <a:pt x="34" y="76"/>
                    </a:lnTo>
                    <a:lnTo>
                      <a:pt x="53" y="76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0" name="Freeform 324"/>
              <p:cNvSpPr>
                <a:spLocks/>
              </p:cNvSpPr>
              <p:nvPr/>
            </p:nvSpPr>
            <p:spPr bwMode="auto">
              <a:xfrm>
                <a:off x="2539" y="2229"/>
                <a:ext cx="8" cy="4"/>
              </a:xfrm>
              <a:custGeom>
                <a:avLst/>
                <a:gdLst/>
                <a:ahLst/>
                <a:cxnLst>
                  <a:cxn ang="0">
                    <a:pos x="20" y="21"/>
                  </a:cxn>
                  <a:cxn ang="0">
                    <a:pos x="25" y="13"/>
                  </a:cxn>
                  <a:cxn ang="0">
                    <a:pos x="33" y="14"/>
                  </a:cxn>
                  <a:cxn ang="0">
                    <a:pos x="30" y="8"/>
                  </a:cxn>
                  <a:cxn ang="0">
                    <a:pos x="39" y="3"/>
                  </a:cxn>
                  <a:cxn ang="0">
                    <a:pos x="39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9" y="8"/>
                  </a:cxn>
                  <a:cxn ang="0">
                    <a:pos x="7" y="14"/>
                  </a:cxn>
                  <a:cxn ang="0">
                    <a:pos x="15" y="13"/>
                  </a:cxn>
                  <a:cxn ang="0">
                    <a:pos x="20" y="21"/>
                  </a:cxn>
                </a:cxnLst>
                <a:rect l="0" t="0" r="r" b="b"/>
                <a:pathLst>
                  <a:path w="39" h="21">
                    <a:moveTo>
                      <a:pt x="20" y="21"/>
                    </a:moveTo>
                    <a:lnTo>
                      <a:pt x="25" y="13"/>
                    </a:lnTo>
                    <a:lnTo>
                      <a:pt x="33" y="14"/>
                    </a:lnTo>
                    <a:lnTo>
                      <a:pt x="30" y="8"/>
                    </a:lnTo>
                    <a:lnTo>
                      <a:pt x="39" y="3"/>
                    </a:lnTo>
                    <a:lnTo>
                      <a:pt x="39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9" y="8"/>
                    </a:lnTo>
                    <a:lnTo>
                      <a:pt x="7" y="14"/>
                    </a:lnTo>
                    <a:lnTo>
                      <a:pt x="15" y="13"/>
                    </a:lnTo>
                    <a:lnTo>
                      <a:pt x="20" y="21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1" name="Freeform 325"/>
              <p:cNvSpPr>
                <a:spLocks/>
              </p:cNvSpPr>
              <p:nvPr/>
            </p:nvSpPr>
            <p:spPr bwMode="auto">
              <a:xfrm>
                <a:off x="2534" y="2311"/>
                <a:ext cx="20" cy="38"/>
              </a:xfrm>
              <a:custGeom>
                <a:avLst/>
                <a:gdLst/>
                <a:ahLst/>
                <a:cxnLst>
                  <a:cxn ang="0">
                    <a:pos x="51" y="190"/>
                  </a:cxn>
                  <a:cxn ang="0">
                    <a:pos x="54" y="187"/>
                  </a:cxn>
                  <a:cxn ang="0">
                    <a:pos x="56" y="179"/>
                  </a:cxn>
                  <a:cxn ang="0">
                    <a:pos x="56" y="116"/>
                  </a:cxn>
                  <a:cxn ang="0">
                    <a:pos x="71" y="114"/>
                  </a:cxn>
                  <a:cxn ang="0">
                    <a:pos x="78" y="113"/>
                  </a:cxn>
                  <a:cxn ang="0">
                    <a:pos x="92" y="103"/>
                  </a:cxn>
                  <a:cxn ang="0">
                    <a:pos x="100" y="94"/>
                  </a:cxn>
                  <a:cxn ang="0">
                    <a:pos x="101" y="82"/>
                  </a:cxn>
                  <a:cxn ang="0">
                    <a:pos x="100" y="64"/>
                  </a:cxn>
                  <a:cxn ang="0">
                    <a:pos x="96" y="52"/>
                  </a:cxn>
                  <a:cxn ang="0">
                    <a:pos x="85" y="40"/>
                  </a:cxn>
                  <a:cxn ang="0">
                    <a:pos x="74" y="28"/>
                  </a:cxn>
                  <a:cxn ang="0">
                    <a:pos x="60" y="19"/>
                  </a:cxn>
                  <a:cxn ang="0">
                    <a:pos x="54" y="9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5" y="9"/>
                  </a:cxn>
                  <a:cxn ang="0">
                    <a:pos x="41" y="19"/>
                  </a:cxn>
                  <a:cxn ang="0">
                    <a:pos x="26" y="28"/>
                  </a:cxn>
                  <a:cxn ang="0">
                    <a:pos x="15" y="40"/>
                  </a:cxn>
                  <a:cxn ang="0">
                    <a:pos x="6" y="52"/>
                  </a:cxn>
                  <a:cxn ang="0">
                    <a:pos x="0" y="64"/>
                  </a:cxn>
                  <a:cxn ang="0">
                    <a:pos x="0" y="82"/>
                  </a:cxn>
                  <a:cxn ang="0">
                    <a:pos x="0" y="94"/>
                  </a:cxn>
                  <a:cxn ang="0">
                    <a:pos x="8" y="103"/>
                  </a:cxn>
                  <a:cxn ang="0">
                    <a:pos x="20" y="113"/>
                  </a:cxn>
                  <a:cxn ang="0">
                    <a:pos x="29" y="114"/>
                  </a:cxn>
                  <a:cxn ang="0">
                    <a:pos x="45" y="116"/>
                  </a:cxn>
                  <a:cxn ang="0">
                    <a:pos x="45" y="179"/>
                  </a:cxn>
                  <a:cxn ang="0">
                    <a:pos x="45" y="187"/>
                  </a:cxn>
                  <a:cxn ang="0">
                    <a:pos x="49" y="190"/>
                  </a:cxn>
                  <a:cxn ang="0">
                    <a:pos x="51" y="190"/>
                  </a:cxn>
                </a:cxnLst>
                <a:rect l="0" t="0" r="r" b="b"/>
                <a:pathLst>
                  <a:path w="101" h="190">
                    <a:moveTo>
                      <a:pt x="51" y="190"/>
                    </a:moveTo>
                    <a:lnTo>
                      <a:pt x="54" y="187"/>
                    </a:lnTo>
                    <a:lnTo>
                      <a:pt x="56" y="179"/>
                    </a:lnTo>
                    <a:lnTo>
                      <a:pt x="56" y="116"/>
                    </a:lnTo>
                    <a:lnTo>
                      <a:pt x="71" y="114"/>
                    </a:lnTo>
                    <a:lnTo>
                      <a:pt x="78" y="113"/>
                    </a:lnTo>
                    <a:lnTo>
                      <a:pt x="92" y="103"/>
                    </a:lnTo>
                    <a:lnTo>
                      <a:pt x="100" y="94"/>
                    </a:lnTo>
                    <a:lnTo>
                      <a:pt x="101" y="82"/>
                    </a:lnTo>
                    <a:lnTo>
                      <a:pt x="100" y="64"/>
                    </a:lnTo>
                    <a:lnTo>
                      <a:pt x="96" y="52"/>
                    </a:lnTo>
                    <a:lnTo>
                      <a:pt x="85" y="40"/>
                    </a:lnTo>
                    <a:lnTo>
                      <a:pt x="74" y="28"/>
                    </a:lnTo>
                    <a:lnTo>
                      <a:pt x="60" y="19"/>
                    </a:lnTo>
                    <a:lnTo>
                      <a:pt x="54" y="9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5" y="9"/>
                    </a:lnTo>
                    <a:lnTo>
                      <a:pt x="41" y="19"/>
                    </a:lnTo>
                    <a:lnTo>
                      <a:pt x="26" y="28"/>
                    </a:lnTo>
                    <a:lnTo>
                      <a:pt x="15" y="40"/>
                    </a:lnTo>
                    <a:lnTo>
                      <a:pt x="6" y="52"/>
                    </a:lnTo>
                    <a:lnTo>
                      <a:pt x="0" y="64"/>
                    </a:lnTo>
                    <a:lnTo>
                      <a:pt x="0" y="82"/>
                    </a:lnTo>
                    <a:lnTo>
                      <a:pt x="0" y="94"/>
                    </a:lnTo>
                    <a:lnTo>
                      <a:pt x="8" y="103"/>
                    </a:lnTo>
                    <a:lnTo>
                      <a:pt x="20" y="113"/>
                    </a:lnTo>
                    <a:lnTo>
                      <a:pt x="29" y="114"/>
                    </a:lnTo>
                    <a:lnTo>
                      <a:pt x="45" y="116"/>
                    </a:lnTo>
                    <a:lnTo>
                      <a:pt x="45" y="179"/>
                    </a:lnTo>
                    <a:lnTo>
                      <a:pt x="45" y="187"/>
                    </a:lnTo>
                    <a:lnTo>
                      <a:pt x="49" y="190"/>
                    </a:lnTo>
                    <a:lnTo>
                      <a:pt x="51" y="19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2" name="Freeform 326"/>
              <p:cNvSpPr>
                <a:spLocks/>
              </p:cNvSpPr>
              <p:nvPr/>
            </p:nvSpPr>
            <p:spPr bwMode="auto">
              <a:xfrm>
                <a:off x="2525" y="2336"/>
                <a:ext cx="18" cy="7"/>
              </a:xfrm>
              <a:custGeom>
                <a:avLst/>
                <a:gdLst/>
                <a:ahLst/>
                <a:cxnLst>
                  <a:cxn ang="0">
                    <a:pos x="88" y="32"/>
                  </a:cxn>
                  <a:cxn ang="0">
                    <a:pos x="80" y="19"/>
                  </a:cxn>
                  <a:cxn ang="0">
                    <a:pos x="67" y="14"/>
                  </a:cxn>
                  <a:cxn ang="0">
                    <a:pos x="54" y="5"/>
                  </a:cxn>
                  <a:cxn ang="0">
                    <a:pos x="34" y="0"/>
                  </a:cxn>
                  <a:cxn ang="0">
                    <a:pos x="16" y="0"/>
                  </a:cxn>
                  <a:cxn ang="0">
                    <a:pos x="5" y="4"/>
                  </a:cxn>
                  <a:cxn ang="0">
                    <a:pos x="0" y="9"/>
                  </a:cxn>
                  <a:cxn ang="0">
                    <a:pos x="0" y="14"/>
                  </a:cxn>
                  <a:cxn ang="0">
                    <a:pos x="4" y="19"/>
                  </a:cxn>
                  <a:cxn ang="0">
                    <a:pos x="16" y="26"/>
                  </a:cxn>
                  <a:cxn ang="0">
                    <a:pos x="39" y="32"/>
                  </a:cxn>
                  <a:cxn ang="0">
                    <a:pos x="66" y="33"/>
                  </a:cxn>
                  <a:cxn ang="0">
                    <a:pos x="88" y="32"/>
                  </a:cxn>
                </a:cxnLst>
                <a:rect l="0" t="0" r="r" b="b"/>
                <a:pathLst>
                  <a:path w="88" h="33">
                    <a:moveTo>
                      <a:pt x="88" y="32"/>
                    </a:moveTo>
                    <a:lnTo>
                      <a:pt x="80" y="19"/>
                    </a:lnTo>
                    <a:lnTo>
                      <a:pt x="67" y="14"/>
                    </a:lnTo>
                    <a:lnTo>
                      <a:pt x="54" y="5"/>
                    </a:lnTo>
                    <a:lnTo>
                      <a:pt x="34" y="0"/>
                    </a:lnTo>
                    <a:lnTo>
                      <a:pt x="16" y="0"/>
                    </a:lnTo>
                    <a:lnTo>
                      <a:pt x="5" y="4"/>
                    </a:lnTo>
                    <a:lnTo>
                      <a:pt x="0" y="9"/>
                    </a:lnTo>
                    <a:lnTo>
                      <a:pt x="0" y="14"/>
                    </a:lnTo>
                    <a:lnTo>
                      <a:pt x="4" y="19"/>
                    </a:lnTo>
                    <a:lnTo>
                      <a:pt x="16" y="26"/>
                    </a:lnTo>
                    <a:lnTo>
                      <a:pt x="39" y="32"/>
                    </a:lnTo>
                    <a:lnTo>
                      <a:pt x="66" y="33"/>
                    </a:lnTo>
                    <a:lnTo>
                      <a:pt x="88" y="32"/>
                    </a:lnTo>
                    <a:close/>
                  </a:path>
                </a:pathLst>
              </a:custGeom>
              <a:solidFill>
                <a:srgbClr val="008500"/>
              </a:solidFill>
              <a:ln w="0">
                <a:solidFill>
                  <a:srgbClr val="00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3" name="Freeform 327"/>
              <p:cNvSpPr>
                <a:spLocks/>
              </p:cNvSpPr>
              <p:nvPr/>
            </p:nvSpPr>
            <p:spPr bwMode="auto">
              <a:xfrm>
                <a:off x="2545" y="2336"/>
                <a:ext cx="18" cy="7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7" y="19"/>
                  </a:cxn>
                  <a:cxn ang="0">
                    <a:pos x="19" y="14"/>
                  </a:cxn>
                  <a:cxn ang="0">
                    <a:pos x="35" y="5"/>
                  </a:cxn>
                  <a:cxn ang="0">
                    <a:pos x="54" y="0"/>
                  </a:cxn>
                  <a:cxn ang="0">
                    <a:pos x="73" y="0"/>
                  </a:cxn>
                  <a:cxn ang="0">
                    <a:pos x="82" y="4"/>
                  </a:cxn>
                  <a:cxn ang="0">
                    <a:pos x="89" y="9"/>
                  </a:cxn>
                  <a:cxn ang="0">
                    <a:pos x="89" y="14"/>
                  </a:cxn>
                  <a:cxn ang="0">
                    <a:pos x="83" y="19"/>
                  </a:cxn>
                  <a:cxn ang="0">
                    <a:pos x="70" y="26"/>
                  </a:cxn>
                  <a:cxn ang="0">
                    <a:pos x="49" y="32"/>
                  </a:cxn>
                  <a:cxn ang="0">
                    <a:pos x="22" y="33"/>
                  </a:cxn>
                  <a:cxn ang="0">
                    <a:pos x="0" y="32"/>
                  </a:cxn>
                </a:cxnLst>
                <a:rect l="0" t="0" r="r" b="b"/>
                <a:pathLst>
                  <a:path w="89" h="33">
                    <a:moveTo>
                      <a:pt x="0" y="32"/>
                    </a:moveTo>
                    <a:lnTo>
                      <a:pt x="7" y="19"/>
                    </a:lnTo>
                    <a:lnTo>
                      <a:pt x="19" y="14"/>
                    </a:lnTo>
                    <a:lnTo>
                      <a:pt x="35" y="5"/>
                    </a:lnTo>
                    <a:lnTo>
                      <a:pt x="54" y="0"/>
                    </a:lnTo>
                    <a:lnTo>
                      <a:pt x="73" y="0"/>
                    </a:lnTo>
                    <a:lnTo>
                      <a:pt x="82" y="4"/>
                    </a:lnTo>
                    <a:lnTo>
                      <a:pt x="89" y="9"/>
                    </a:lnTo>
                    <a:lnTo>
                      <a:pt x="89" y="14"/>
                    </a:lnTo>
                    <a:lnTo>
                      <a:pt x="83" y="19"/>
                    </a:lnTo>
                    <a:lnTo>
                      <a:pt x="70" y="26"/>
                    </a:lnTo>
                    <a:lnTo>
                      <a:pt x="49" y="32"/>
                    </a:lnTo>
                    <a:lnTo>
                      <a:pt x="22" y="33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8500"/>
              </a:solidFill>
              <a:ln w="0">
                <a:solidFill>
                  <a:srgbClr val="00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4" name="Freeform 328"/>
              <p:cNvSpPr>
                <a:spLocks/>
              </p:cNvSpPr>
              <p:nvPr/>
            </p:nvSpPr>
            <p:spPr bwMode="auto">
              <a:xfrm>
                <a:off x="2541" y="2319"/>
                <a:ext cx="6" cy="13"/>
              </a:xfrm>
              <a:custGeom>
                <a:avLst/>
                <a:gdLst/>
                <a:ahLst/>
                <a:cxnLst>
                  <a:cxn ang="0">
                    <a:pos x="16" y="67"/>
                  </a:cxn>
                  <a:cxn ang="0">
                    <a:pos x="7" y="54"/>
                  </a:cxn>
                  <a:cxn ang="0">
                    <a:pos x="0" y="44"/>
                  </a:cxn>
                  <a:cxn ang="0">
                    <a:pos x="0" y="26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6" y="0"/>
                  </a:cxn>
                  <a:cxn ang="0">
                    <a:pos x="21" y="6"/>
                  </a:cxn>
                  <a:cxn ang="0">
                    <a:pos x="28" y="12"/>
                  </a:cxn>
                  <a:cxn ang="0">
                    <a:pos x="32" y="26"/>
                  </a:cxn>
                  <a:cxn ang="0">
                    <a:pos x="32" y="44"/>
                  </a:cxn>
                  <a:cxn ang="0">
                    <a:pos x="28" y="54"/>
                  </a:cxn>
                  <a:cxn ang="0">
                    <a:pos x="16" y="67"/>
                  </a:cxn>
                </a:cxnLst>
                <a:rect l="0" t="0" r="r" b="b"/>
                <a:pathLst>
                  <a:path w="32" h="67">
                    <a:moveTo>
                      <a:pt x="16" y="67"/>
                    </a:moveTo>
                    <a:lnTo>
                      <a:pt x="7" y="54"/>
                    </a:lnTo>
                    <a:lnTo>
                      <a:pt x="0" y="44"/>
                    </a:lnTo>
                    <a:lnTo>
                      <a:pt x="0" y="26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6" y="0"/>
                    </a:lnTo>
                    <a:lnTo>
                      <a:pt x="21" y="6"/>
                    </a:lnTo>
                    <a:lnTo>
                      <a:pt x="28" y="12"/>
                    </a:lnTo>
                    <a:lnTo>
                      <a:pt x="32" y="26"/>
                    </a:lnTo>
                    <a:lnTo>
                      <a:pt x="32" y="44"/>
                    </a:lnTo>
                    <a:lnTo>
                      <a:pt x="28" y="54"/>
                    </a:lnTo>
                    <a:lnTo>
                      <a:pt x="16" y="67"/>
                    </a:lnTo>
                    <a:close/>
                  </a:path>
                </a:pathLst>
              </a:custGeom>
              <a:solidFill>
                <a:srgbClr val="008500"/>
              </a:solidFill>
              <a:ln w="0">
                <a:solidFill>
                  <a:srgbClr val="00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5" name="Freeform 329"/>
              <p:cNvSpPr>
                <a:spLocks/>
              </p:cNvSpPr>
              <p:nvPr/>
            </p:nvSpPr>
            <p:spPr bwMode="auto">
              <a:xfrm>
                <a:off x="2442" y="2102"/>
                <a:ext cx="204" cy="250"/>
              </a:xfrm>
              <a:custGeom>
                <a:avLst/>
                <a:gdLst/>
                <a:ahLst/>
                <a:cxnLst>
                  <a:cxn ang="0">
                    <a:pos x="873" y="1157"/>
                  </a:cxn>
                  <a:cxn ang="0">
                    <a:pos x="892" y="1148"/>
                  </a:cxn>
                  <a:cxn ang="0">
                    <a:pos x="911" y="1136"/>
                  </a:cxn>
                  <a:cxn ang="0">
                    <a:pos x="927" y="1121"/>
                  </a:cxn>
                  <a:cxn ang="0">
                    <a:pos x="944" y="1106"/>
                  </a:cxn>
                  <a:cxn ang="0">
                    <a:pos x="960" y="1092"/>
                  </a:cxn>
                  <a:cxn ang="0">
                    <a:pos x="973" y="1072"/>
                  </a:cxn>
                  <a:cxn ang="0">
                    <a:pos x="985" y="1053"/>
                  </a:cxn>
                  <a:cxn ang="0">
                    <a:pos x="996" y="1034"/>
                  </a:cxn>
                  <a:cxn ang="0">
                    <a:pos x="1005" y="1013"/>
                  </a:cxn>
                  <a:cxn ang="0">
                    <a:pos x="1011" y="991"/>
                  </a:cxn>
                  <a:cxn ang="0">
                    <a:pos x="1017" y="970"/>
                  </a:cxn>
                  <a:cxn ang="0">
                    <a:pos x="1018" y="947"/>
                  </a:cxn>
                  <a:cxn ang="0">
                    <a:pos x="1018" y="926"/>
                  </a:cxn>
                  <a:cxn ang="0">
                    <a:pos x="1018" y="541"/>
                  </a:cxn>
                  <a:cxn ang="0">
                    <a:pos x="1018" y="0"/>
                  </a:cxn>
                  <a:cxn ang="0">
                    <a:pos x="509" y="0"/>
                  </a:cxn>
                  <a:cxn ang="0">
                    <a:pos x="0" y="0"/>
                  </a:cxn>
                  <a:cxn ang="0">
                    <a:pos x="0" y="541"/>
                  </a:cxn>
                  <a:cxn ang="0">
                    <a:pos x="0" y="926"/>
                  </a:cxn>
                  <a:cxn ang="0">
                    <a:pos x="2" y="947"/>
                  </a:cxn>
                  <a:cxn ang="0">
                    <a:pos x="4" y="970"/>
                  </a:cxn>
                  <a:cxn ang="0">
                    <a:pos x="9" y="991"/>
                  </a:cxn>
                  <a:cxn ang="0">
                    <a:pos x="16" y="1013"/>
                  </a:cxn>
                  <a:cxn ang="0">
                    <a:pos x="24" y="1034"/>
                  </a:cxn>
                  <a:cxn ang="0">
                    <a:pos x="35" y="1053"/>
                  </a:cxn>
                  <a:cxn ang="0">
                    <a:pos x="47" y="1072"/>
                  </a:cxn>
                  <a:cxn ang="0">
                    <a:pos x="61" y="1091"/>
                  </a:cxn>
                  <a:cxn ang="0">
                    <a:pos x="75" y="1106"/>
                  </a:cxn>
                  <a:cxn ang="0">
                    <a:pos x="92" y="1121"/>
                  </a:cxn>
                  <a:cxn ang="0">
                    <a:pos x="109" y="1136"/>
                  </a:cxn>
                  <a:cxn ang="0">
                    <a:pos x="115" y="1139"/>
                  </a:cxn>
                  <a:cxn ang="0">
                    <a:pos x="128" y="1148"/>
                  </a:cxn>
                  <a:cxn ang="0">
                    <a:pos x="147" y="1157"/>
                  </a:cxn>
                  <a:cxn ang="0">
                    <a:pos x="166" y="1169"/>
                  </a:cxn>
                  <a:cxn ang="0">
                    <a:pos x="172" y="1170"/>
                  </a:cxn>
                  <a:cxn ang="0">
                    <a:pos x="178" y="1179"/>
                  </a:cxn>
                  <a:cxn ang="0">
                    <a:pos x="216" y="1196"/>
                  </a:cxn>
                  <a:cxn ang="0">
                    <a:pos x="255" y="1211"/>
                  </a:cxn>
                  <a:cxn ang="0">
                    <a:pos x="293" y="1223"/>
                  </a:cxn>
                  <a:cxn ang="0">
                    <a:pos x="334" y="1233"/>
                  </a:cxn>
                  <a:cxn ang="0">
                    <a:pos x="377" y="1241"/>
                  </a:cxn>
                  <a:cxn ang="0">
                    <a:pos x="420" y="1247"/>
                  </a:cxn>
                  <a:cxn ang="0">
                    <a:pos x="466" y="1252"/>
                  </a:cxn>
                  <a:cxn ang="0">
                    <a:pos x="509" y="1252"/>
                  </a:cxn>
                  <a:cxn ang="0">
                    <a:pos x="554" y="1252"/>
                  </a:cxn>
                  <a:cxn ang="0">
                    <a:pos x="598" y="1247"/>
                  </a:cxn>
                  <a:cxn ang="0">
                    <a:pos x="642" y="1241"/>
                  </a:cxn>
                  <a:cxn ang="0">
                    <a:pos x="683" y="1233"/>
                  </a:cxn>
                  <a:cxn ang="0">
                    <a:pos x="725" y="1223"/>
                  </a:cxn>
                  <a:cxn ang="0">
                    <a:pos x="765" y="1211"/>
                  </a:cxn>
                  <a:cxn ang="0">
                    <a:pos x="802" y="1196"/>
                  </a:cxn>
                  <a:cxn ang="0">
                    <a:pos x="842" y="1179"/>
                  </a:cxn>
                  <a:cxn ang="0">
                    <a:pos x="870" y="1163"/>
                  </a:cxn>
                  <a:cxn ang="0">
                    <a:pos x="901" y="1144"/>
                  </a:cxn>
                  <a:cxn ang="0">
                    <a:pos x="927" y="1121"/>
                  </a:cxn>
                </a:cxnLst>
                <a:rect l="0" t="0" r="r" b="b"/>
                <a:pathLst>
                  <a:path w="1018" h="1252">
                    <a:moveTo>
                      <a:pt x="873" y="1157"/>
                    </a:moveTo>
                    <a:lnTo>
                      <a:pt x="892" y="1148"/>
                    </a:lnTo>
                    <a:lnTo>
                      <a:pt x="911" y="1136"/>
                    </a:lnTo>
                    <a:lnTo>
                      <a:pt x="927" y="1121"/>
                    </a:lnTo>
                    <a:lnTo>
                      <a:pt x="944" y="1106"/>
                    </a:lnTo>
                    <a:lnTo>
                      <a:pt x="960" y="1092"/>
                    </a:lnTo>
                    <a:lnTo>
                      <a:pt x="973" y="1072"/>
                    </a:lnTo>
                    <a:lnTo>
                      <a:pt x="985" y="1053"/>
                    </a:lnTo>
                    <a:lnTo>
                      <a:pt x="996" y="1034"/>
                    </a:lnTo>
                    <a:lnTo>
                      <a:pt x="1005" y="1013"/>
                    </a:lnTo>
                    <a:lnTo>
                      <a:pt x="1011" y="991"/>
                    </a:lnTo>
                    <a:lnTo>
                      <a:pt x="1017" y="970"/>
                    </a:lnTo>
                    <a:lnTo>
                      <a:pt x="1018" y="947"/>
                    </a:lnTo>
                    <a:lnTo>
                      <a:pt x="1018" y="926"/>
                    </a:lnTo>
                    <a:lnTo>
                      <a:pt x="1018" y="541"/>
                    </a:lnTo>
                    <a:lnTo>
                      <a:pt x="1018" y="0"/>
                    </a:lnTo>
                    <a:lnTo>
                      <a:pt x="509" y="0"/>
                    </a:lnTo>
                    <a:lnTo>
                      <a:pt x="0" y="0"/>
                    </a:lnTo>
                    <a:lnTo>
                      <a:pt x="0" y="541"/>
                    </a:lnTo>
                    <a:lnTo>
                      <a:pt x="0" y="926"/>
                    </a:lnTo>
                    <a:lnTo>
                      <a:pt x="2" y="947"/>
                    </a:lnTo>
                    <a:lnTo>
                      <a:pt x="4" y="970"/>
                    </a:lnTo>
                    <a:lnTo>
                      <a:pt x="9" y="991"/>
                    </a:lnTo>
                    <a:lnTo>
                      <a:pt x="16" y="1013"/>
                    </a:lnTo>
                    <a:lnTo>
                      <a:pt x="24" y="1034"/>
                    </a:lnTo>
                    <a:lnTo>
                      <a:pt x="35" y="1053"/>
                    </a:lnTo>
                    <a:lnTo>
                      <a:pt x="47" y="1072"/>
                    </a:lnTo>
                    <a:lnTo>
                      <a:pt x="61" y="1091"/>
                    </a:lnTo>
                    <a:lnTo>
                      <a:pt x="75" y="1106"/>
                    </a:lnTo>
                    <a:lnTo>
                      <a:pt x="92" y="1121"/>
                    </a:lnTo>
                    <a:lnTo>
                      <a:pt x="109" y="1136"/>
                    </a:lnTo>
                    <a:lnTo>
                      <a:pt x="115" y="1139"/>
                    </a:lnTo>
                    <a:lnTo>
                      <a:pt x="128" y="1148"/>
                    </a:lnTo>
                    <a:lnTo>
                      <a:pt x="147" y="1157"/>
                    </a:lnTo>
                    <a:lnTo>
                      <a:pt x="166" y="1169"/>
                    </a:lnTo>
                    <a:lnTo>
                      <a:pt x="172" y="1170"/>
                    </a:lnTo>
                    <a:lnTo>
                      <a:pt x="178" y="1179"/>
                    </a:lnTo>
                    <a:lnTo>
                      <a:pt x="216" y="1196"/>
                    </a:lnTo>
                    <a:lnTo>
                      <a:pt x="255" y="1211"/>
                    </a:lnTo>
                    <a:lnTo>
                      <a:pt x="293" y="1223"/>
                    </a:lnTo>
                    <a:lnTo>
                      <a:pt x="334" y="1233"/>
                    </a:lnTo>
                    <a:lnTo>
                      <a:pt x="377" y="1241"/>
                    </a:lnTo>
                    <a:lnTo>
                      <a:pt x="420" y="1247"/>
                    </a:lnTo>
                    <a:lnTo>
                      <a:pt x="466" y="1252"/>
                    </a:lnTo>
                    <a:lnTo>
                      <a:pt x="509" y="1252"/>
                    </a:lnTo>
                    <a:lnTo>
                      <a:pt x="554" y="1252"/>
                    </a:lnTo>
                    <a:lnTo>
                      <a:pt x="598" y="1247"/>
                    </a:lnTo>
                    <a:lnTo>
                      <a:pt x="642" y="1241"/>
                    </a:lnTo>
                    <a:lnTo>
                      <a:pt x="683" y="1233"/>
                    </a:lnTo>
                    <a:lnTo>
                      <a:pt x="725" y="1223"/>
                    </a:lnTo>
                    <a:lnTo>
                      <a:pt x="765" y="1211"/>
                    </a:lnTo>
                    <a:lnTo>
                      <a:pt x="802" y="1196"/>
                    </a:lnTo>
                    <a:lnTo>
                      <a:pt x="842" y="1179"/>
                    </a:lnTo>
                    <a:lnTo>
                      <a:pt x="870" y="1163"/>
                    </a:lnTo>
                    <a:lnTo>
                      <a:pt x="901" y="1144"/>
                    </a:lnTo>
                    <a:lnTo>
                      <a:pt x="927" y="112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6" name="Rectangle 330"/>
              <p:cNvSpPr>
                <a:spLocks noChangeArrowheads="1"/>
              </p:cNvSpPr>
              <p:nvPr/>
            </p:nvSpPr>
            <p:spPr bwMode="auto">
              <a:xfrm>
                <a:off x="2030" y="1724"/>
                <a:ext cx="1699" cy="216"/>
              </a:xfrm>
              <a:prstGeom prst="rect">
                <a:avLst/>
              </a:prstGeom>
              <a:solidFill>
                <a:srgbClr val="FF0000"/>
              </a:solidFill>
              <a:ln w="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7" name="Rectangle 331"/>
              <p:cNvSpPr>
                <a:spLocks noChangeArrowheads="1"/>
              </p:cNvSpPr>
              <p:nvPr/>
            </p:nvSpPr>
            <p:spPr bwMode="auto">
              <a:xfrm>
                <a:off x="2030" y="2376"/>
                <a:ext cx="1699" cy="219"/>
              </a:xfrm>
              <a:prstGeom prst="rect">
                <a:avLst/>
              </a:prstGeom>
              <a:solidFill>
                <a:srgbClr val="FF0000"/>
              </a:solidFill>
              <a:ln w="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01708" name="Rectangle 332"/>
            <p:cNvSpPr>
              <a:spLocks noChangeArrowheads="1"/>
            </p:cNvSpPr>
            <p:nvPr/>
          </p:nvSpPr>
          <p:spPr bwMode="auto">
            <a:xfrm>
              <a:off x="2084" y="803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709" name="Group 333"/>
          <p:cNvGrpSpPr>
            <a:grpSpLocks/>
          </p:cNvGrpSpPr>
          <p:nvPr userDrawn="1"/>
        </p:nvGrpSpPr>
        <p:grpSpPr bwMode="auto">
          <a:xfrm>
            <a:off x="8435975" y="1676400"/>
            <a:ext cx="382588" cy="307975"/>
            <a:chOff x="912" y="2131"/>
            <a:chExt cx="873" cy="585"/>
          </a:xfrm>
        </p:grpSpPr>
        <p:graphicFrame>
          <p:nvGraphicFramePr>
            <p:cNvPr id="101710" name="Object 334"/>
            <p:cNvGraphicFramePr>
              <a:graphicFrameLocks noChangeAspect="1"/>
            </p:cNvGraphicFramePr>
            <p:nvPr/>
          </p:nvGraphicFramePr>
          <p:xfrm>
            <a:off x="913" y="2132"/>
            <a:ext cx="872" cy="584"/>
          </p:xfrm>
          <a:graphic>
            <a:graphicData uri="http://schemas.openxmlformats.org/presentationml/2006/ole">
              <p:oleObj spid="_x0000_s101710" name="Imagen" r:id="rId17" imgW="3025800" imgH="1515960" progId="">
                <p:embed/>
              </p:oleObj>
            </a:graphicData>
          </a:graphic>
        </p:graphicFrame>
        <p:sp>
          <p:nvSpPr>
            <p:cNvPr id="101711" name="Rectangle 335"/>
            <p:cNvSpPr>
              <a:spLocks noChangeArrowheads="1"/>
            </p:cNvSpPr>
            <p:nvPr/>
          </p:nvSpPr>
          <p:spPr bwMode="auto">
            <a:xfrm>
              <a:off x="912" y="2131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712" name="Group 336"/>
          <p:cNvGrpSpPr>
            <a:grpSpLocks/>
          </p:cNvGrpSpPr>
          <p:nvPr userDrawn="1"/>
        </p:nvGrpSpPr>
        <p:grpSpPr bwMode="auto">
          <a:xfrm>
            <a:off x="8429625" y="696913"/>
            <a:ext cx="385763" cy="311150"/>
            <a:chOff x="1387" y="2604"/>
            <a:chExt cx="844" cy="571"/>
          </a:xfrm>
        </p:grpSpPr>
        <p:grpSp>
          <p:nvGrpSpPr>
            <p:cNvPr id="101713" name="Group 337"/>
            <p:cNvGrpSpPr>
              <a:grpSpLocks/>
            </p:cNvGrpSpPr>
            <p:nvPr/>
          </p:nvGrpSpPr>
          <p:grpSpPr bwMode="auto">
            <a:xfrm>
              <a:off x="1387" y="2604"/>
              <a:ext cx="844" cy="571"/>
              <a:chOff x="1388" y="2607"/>
              <a:chExt cx="838" cy="568"/>
            </a:xfrm>
          </p:grpSpPr>
          <p:sp>
            <p:nvSpPr>
              <p:cNvPr id="101714" name="Rectangle 338"/>
              <p:cNvSpPr>
                <a:spLocks noChangeArrowheads="1"/>
              </p:cNvSpPr>
              <p:nvPr/>
            </p:nvSpPr>
            <p:spPr bwMode="auto">
              <a:xfrm>
                <a:off x="1388" y="2607"/>
                <a:ext cx="838" cy="568"/>
              </a:xfrm>
              <a:prstGeom prst="rect">
                <a:avLst/>
              </a:prstGeom>
              <a:solidFill>
                <a:srgbClr val="33CC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15" name="Freeform 339"/>
              <p:cNvSpPr>
                <a:spLocks/>
              </p:cNvSpPr>
              <p:nvPr/>
            </p:nvSpPr>
            <p:spPr bwMode="auto">
              <a:xfrm>
                <a:off x="1444" y="2680"/>
                <a:ext cx="726" cy="422"/>
              </a:xfrm>
              <a:custGeom>
                <a:avLst/>
                <a:gdLst/>
                <a:ahLst/>
                <a:cxnLst>
                  <a:cxn ang="0">
                    <a:pos x="0" y="635"/>
                  </a:cxn>
                  <a:cxn ang="0">
                    <a:pos x="1092" y="0"/>
                  </a:cxn>
                  <a:cxn ang="0">
                    <a:pos x="2239" y="635"/>
                  </a:cxn>
                  <a:cxn ang="0">
                    <a:pos x="1092" y="1272"/>
                  </a:cxn>
                  <a:cxn ang="0">
                    <a:pos x="0" y="635"/>
                  </a:cxn>
                </a:cxnLst>
                <a:rect l="0" t="0" r="r" b="b"/>
                <a:pathLst>
                  <a:path w="2239" h="1272">
                    <a:moveTo>
                      <a:pt x="0" y="635"/>
                    </a:moveTo>
                    <a:lnTo>
                      <a:pt x="1092" y="0"/>
                    </a:lnTo>
                    <a:lnTo>
                      <a:pt x="2239" y="635"/>
                    </a:lnTo>
                    <a:lnTo>
                      <a:pt x="1092" y="1272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01716" name="Group 340"/>
              <p:cNvGrpSpPr>
                <a:grpSpLocks/>
              </p:cNvGrpSpPr>
              <p:nvPr/>
            </p:nvGrpSpPr>
            <p:grpSpPr bwMode="auto">
              <a:xfrm>
                <a:off x="1659" y="2749"/>
                <a:ext cx="295" cy="284"/>
                <a:chOff x="867" y="82"/>
                <a:chExt cx="303" cy="284"/>
              </a:xfrm>
            </p:grpSpPr>
            <p:sp>
              <p:nvSpPr>
                <p:cNvPr id="101717" name="Oval 341"/>
                <p:cNvSpPr>
                  <a:spLocks noChangeArrowheads="1"/>
                </p:cNvSpPr>
                <p:nvPr/>
              </p:nvSpPr>
              <p:spPr bwMode="auto">
                <a:xfrm>
                  <a:off x="867" y="82"/>
                  <a:ext cx="303" cy="284"/>
                </a:xfrm>
                <a:prstGeom prst="ellipse">
                  <a:avLst/>
                </a:prstGeom>
                <a:solidFill>
                  <a:srgbClr val="0000E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18" name="Freeform 342"/>
                <p:cNvSpPr>
                  <a:spLocks/>
                </p:cNvSpPr>
                <p:nvPr/>
              </p:nvSpPr>
              <p:spPr bwMode="auto">
                <a:xfrm>
                  <a:off x="867" y="168"/>
                  <a:ext cx="299" cy="89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47" y="109"/>
                    </a:cxn>
                    <a:cxn ang="0">
                      <a:pos x="98" y="89"/>
                    </a:cxn>
                    <a:cxn ang="0">
                      <a:pos x="149" y="78"/>
                    </a:cxn>
                    <a:cxn ang="0">
                      <a:pos x="206" y="69"/>
                    </a:cxn>
                    <a:cxn ang="0">
                      <a:pos x="264" y="63"/>
                    </a:cxn>
                    <a:cxn ang="0">
                      <a:pos x="347" y="63"/>
                    </a:cxn>
                    <a:cxn ang="0">
                      <a:pos x="385" y="65"/>
                    </a:cxn>
                    <a:cxn ang="0">
                      <a:pos x="457" y="72"/>
                    </a:cxn>
                    <a:cxn ang="0">
                      <a:pos x="528" y="88"/>
                    </a:cxn>
                    <a:cxn ang="0">
                      <a:pos x="603" y="110"/>
                    </a:cxn>
                    <a:cxn ang="0">
                      <a:pos x="669" y="139"/>
                    </a:cxn>
                    <a:cxn ang="0">
                      <a:pos x="707" y="153"/>
                    </a:cxn>
                    <a:cxn ang="0">
                      <a:pos x="744" y="179"/>
                    </a:cxn>
                    <a:cxn ang="0">
                      <a:pos x="792" y="206"/>
                    </a:cxn>
                    <a:cxn ang="0">
                      <a:pos x="833" y="231"/>
                    </a:cxn>
                    <a:cxn ang="0">
                      <a:pos x="882" y="267"/>
                    </a:cxn>
                    <a:cxn ang="0">
                      <a:pos x="892" y="231"/>
                    </a:cxn>
                    <a:cxn ang="0">
                      <a:pos x="896" y="195"/>
                    </a:cxn>
                    <a:cxn ang="0">
                      <a:pos x="856" y="172"/>
                    </a:cxn>
                    <a:cxn ang="0">
                      <a:pos x="812" y="142"/>
                    </a:cxn>
                    <a:cxn ang="0">
                      <a:pos x="760" y="113"/>
                    </a:cxn>
                    <a:cxn ang="0">
                      <a:pos x="717" y="88"/>
                    </a:cxn>
                    <a:cxn ang="0">
                      <a:pos x="658" y="63"/>
                    </a:cxn>
                    <a:cxn ang="0">
                      <a:pos x="592" y="37"/>
                    </a:cxn>
                    <a:cxn ang="0">
                      <a:pos x="529" y="20"/>
                    </a:cxn>
                    <a:cxn ang="0">
                      <a:pos x="451" y="7"/>
                    </a:cxn>
                    <a:cxn ang="0">
                      <a:pos x="365" y="0"/>
                    </a:cxn>
                    <a:cxn ang="0">
                      <a:pos x="287" y="0"/>
                    </a:cxn>
                    <a:cxn ang="0">
                      <a:pos x="220" y="6"/>
                    </a:cxn>
                    <a:cxn ang="0">
                      <a:pos x="142" y="19"/>
                    </a:cxn>
                    <a:cxn ang="0">
                      <a:pos x="72" y="37"/>
                    </a:cxn>
                    <a:cxn ang="0">
                      <a:pos x="12" y="59"/>
                    </a:cxn>
                    <a:cxn ang="0">
                      <a:pos x="6" y="82"/>
                    </a:cxn>
                    <a:cxn ang="0">
                      <a:pos x="2" y="103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896" h="267">
                      <a:moveTo>
                        <a:pt x="0" y="126"/>
                      </a:moveTo>
                      <a:lnTo>
                        <a:pt x="47" y="109"/>
                      </a:lnTo>
                      <a:lnTo>
                        <a:pt x="98" y="89"/>
                      </a:lnTo>
                      <a:lnTo>
                        <a:pt x="149" y="78"/>
                      </a:lnTo>
                      <a:lnTo>
                        <a:pt x="206" y="69"/>
                      </a:lnTo>
                      <a:lnTo>
                        <a:pt x="264" y="63"/>
                      </a:lnTo>
                      <a:lnTo>
                        <a:pt x="347" y="63"/>
                      </a:lnTo>
                      <a:lnTo>
                        <a:pt x="385" y="65"/>
                      </a:lnTo>
                      <a:lnTo>
                        <a:pt x="457" y="72"/>
                      </a:lnTo>
                      <a:lnTo>
                        <a:pt x="528" y="88"/>
                      </a:lnTo>
                      <a:lnTo>
                        <a:pt x="603" y="110"/>
                      </a:lnTo>
                      <a:lnTo>
                        <a:pt x="669" y="139"/>
                      </a:lnTo>
                      <a:lnTo>
                        <a:pt x="707" y="153"/>
                      </a:lnTo>
                      <a:lnTo>
                        <a:pt x="744" y="179"/>
                      </a:lnTo>
                      <a:lnTo>
                        <a:pt x="792" y="206"/>
                      </a:lnTo>
                      <a:lnTo>
                        <a:pt x="833" y="231"/>
                      </a:lnTo>
                      <a:lnTo>
                        <a:pt x="882" y="267"/>
                      </a:lnTo>
                      <a:lnTo>
                        <a:pt x="892" y="231"/>
                      </a:lnTo>
                      <a:lnTo>
                        <a:pt x="896" y="195"/>
                      </a:lnTo>
                      <a:lnTo>
                        <a:pt x="856" y="172"/>
                      </a:lnTo>
                      <a:lnTo>
                        <a:pt x="812" y="142"/>
                      </a:lnTo>
                      <a:lnTo>
                        <a:pt x="760" y="113"/>
                      </a:lnTo>
                      <a:lnTo>
                        <a:pt x="717" y="88"/>
                      </a:lnTo>
                      <a:lnTo>
                        <a:pt x="658" y="63"/>
                      </a:lnTo>
                      <a:lnTo>
                        <a:pt x="592" y="37"/>
                      </a:lnTo>
                      <a:lnTo>
                        <a:pt x="529" y="20"/>
                      </a:lnTo>
                      <a:lnTo>
                        <a:pt x="451" y="7"/>
                      </a:lnTo>
                      <a:lnTo>
                        <a:pt x="365" y="0"/>
                      </a:lnTo>
                      <a:lnTo>
                        <a:pt x="287" y="0"/>
                      </a:lnTo>
                      <a:lnTo>
                        <a:pt x="220" y="6"/>
                      </a:lnTo>
                      <a:lnTo>
                        <a:pt x="142" y="19"/>
                      </a:lnTo>
                      <a:lnTo>
                        <a:pt x="72" y="37"/>
                      </a:lnTo>
                      <a:lnTo>
                        <a:pt x="12" y="59"/>
                      </a:lnTo>
                      <a:lnTo>
                        <a:pt x="6" y="82"/>
                      </a:lnTo>
                      <a:lnTo>
                        <a:pt x="2" y="103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763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19" name="Arc 343"/>
                <p:cNvSpPr>
                  <a:spLocks/>
                </p:cNvSpPr>
                <p:nvPr/>
              </p:nvSpPr>
              <p:spPr bwMode="auto">
                <a:xfrm>
                  <a:off x="871" y="189"/>
                  <a:ext cx="223" cy="106"/>
                </a:xfrm>
                <a:custGeom>
                  <a:avLst/>
                  <a:gdLst>
                    <a:gd name="G0" fmla="+- 12245 0 0"/>
                    <a:gd name="G1" fmla="+- 21600 0 0"/>
                    <a:gd name="G2" fmla="+- 21600 0 0"/>
                    <a:gd name="T0" fmla="*/ 0 w 26541"/>
                    <a:gd name="T1" fmla="*/ 3806 h 21600"/>
                    <a:gd name="T2" fmla="*/ 26541 w 26541"/>
                    <a:gd name="T3" fmla="*/ 5408 h 21600"/>
                    <a:gd name="T4" fmla="*/ 12245 w 2654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6541" h="21600" fill="none" extrusionOk="0">
                      <a:moveTo>
                        <a:pt x="0" y="3806"/>
                      </a:moveTo>
                      <a:cubicBezTo>
                        <a:pt x="3602" y="1327"/>
                        <a:pt x="7872" y="-1"/>
                        <a:pt x="12245" y="0"/>
                      </a:cubicBezTo>
                      <a:cubicBezTo>
                        <a:pt x="17510" y="0"/>
                        <a:pt x="22594" y="1923"/>
                        <a:pt x="26541" y="5407"/>
                      </a:cubicBezTo>
                    </a:path>
                    <a:path w="26541" h="21600" stroke="0" extrusionOk="0">
                      <a:moveTo>
                        <a:pt x="0" y="3806"/>
                      </a:moveTo>
                      <a:cubicBezTo>
                        <a:pt x="3602" y="1327"/>
                        <a:pt x="7872" y="-1"/>
                        <a:pt x="12245" y="0"/>
                      </a:cubicBezTo>
                      <a:cubicBezTo>
                        <a:pt x="17510" y="0"/>
                        <a:pt x="22594" y="1923"/>
                        <a:pt x="26541" y="5407"/>
                      </a:cubicBezTo>
                      <a:lnTo>
                        <a:pt x="12245" y="21600"/>
                      </a:lnTo>
                      <a:close/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20" name="Freeform 344"/>
                <p:cNvSpPr>
                  <a:spLocks/>
                </p:cNvSpPr>
                <p:nvPr/>
              </p:nvSpPr>
              <p:spPr bwMode="auto">
                <a:xfrm>
                  <a:off x="1087" y="213"/>
                  <a:ext cx="73" cy="4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8" y="30"/>
                    </a:cxn>
                    <a:cxn ang="0">
                      <a:pos x="163" y="93"/>
                    </a:cxn>
                    <a:cxn ang="0">
                      <a:pos x="220" y="126"/>
                    </a:cxn>
                  </a:cxnLst>
                  <a:rect l="0" t="0" r="r" b="b"/>
                  <a:pathLst>
                    <a:path w="220" h="126">
                      <a:moveTo>
                        <a:pt x="0" y="0"/>
                      </a:moveTo>
                      <a:lnTo>
                        <a:pt x="58" y="30"/>
                      </a:lnTo>
                      <a:lnTo>
                        <a:pt x="163" y="93"/>
                      </a:lnTo>
                      <a:lnTo>
                        <a:pt x="220" y="126"/>
                      </a:lnTo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21" name="Arc 345"/>
                <p:cNvSpPr>
                  <a:spLocks/>
                </p:cNvSpPr>
                <p:nvPr/>
              </p:nvSpPr>
              <p:spPr bwMode="auto">
                <a:xfrm>
                  <a:off x="875" y="167"/>
                  <a:ext cx="225" cy="106"/>
                </a:xfrm>
                <a:custGeom>
                  <a:avLst/>
                  <a:gdLst>
                    <a:gd name="G0" fmla="+- 12501 0 0"/>
                    <a:gd name="G1" fmla="+- 21600 0 0"/>
                    <a:gd name="G2" fmla="+- 21600 0 0"/>
                    <a:gd name="T0" fmla="*/ 0 w 26730"/>
                    <a:gd name="T1" fmla="*/ 3985 h 21600"/>
                    <a:gd name="T2" fmla="*/ 26730 w 26730"/>
                    <a:gd name="T3" fmla="*/ 5349 h 21600"/>
                    <a:gd name="T4" fmla="*/ 12501 w 2673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6730" h="21600" fill="none" extrusionOk="0">
                      <a:moveTo>
                        <a:pt x="0" y="3985"/>
                      </a:moveTo>
                      <a:cubicBezTo>
                        <a:pt x="3653" y="1392"/>
                        <a:pt x="8021" y="-1"/>
                        <a:pt x="12501" y="0"/>
                      </a:cubicBezTo>
                      <a:cubicBezTo>
                        <a:pt x="17735" y="0"/>
                        <a:pt x="22791" y="1900"/>
                        <a:pt x="26730" y="5348"/>
                      </a:cubicBezTo>
                    </a:path>
                    <a:path w="26730" h="21600" stroke="0" extrusionOk="0">
                      <a:moveTo>
                        <a:pt x="0" y="3985"/>
                      </a:moveTo>
                      <a:cubicBezTo>
                        <a:pt x="3653" y="1392"/>
                        <a:pt x="8021" y="-1"/>
                        <a:pt x="12501" y="0"/>
                      </a:cubicBezTo>
                      <a:cubicBezTo>
                        <a:pt x="17735" y="0"/>
                        <a:pt x="22791" y="1900"/>
                        <a:pt x="26730" y="5348"/>
                      </a:cubicBezTo>
                      <a:lnTo>
                        <a:pt x="12501" y="21600"/>
                      </a:lnTo>
                      <a:close/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22" name="Freeform 346"/>
                <p:cNvSpPr>
                  <a:spLocks/>
                </p:cNvSpPr>
                <p:nvPr/>
              </p:nvSpPr>
              <p:spPr bwMode="auto">
                <a:xfrm>
                  <a:off x="1093" y="192"/>
                  <a:ext cx="71" cy="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4" y="23"/>
                    </a:cxn>
                    <a:cxn ang="0">
                      <a:pos x="162" y="87"/>
                    </a:cxn>
                    <a:cxn ang="0">
                      <a:pos x="212" y="122"/>
                    </a:cxn>
                  </a:cxnLst>
                  <a:rect l="0" t="0" r="r" b="b"/>
                  <a:pathLst>
                    <a:path w="212" h="122">
                      <a:moveTo>
                        <a:pt x="0" y="0"/>
                      </a:moveTo>
                      <a:lnTo>
                        <a:pt x="54" y="23"/>
                      </a:lnTo>
                      <a:lnTo>
                        <a:pt x="162" y="87"/>
                      </a:lnTo>
                      <a:lnTo>
                        <a:pt x="212" y="122"/>
                      </a:lnTo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101723" name="Group 347"/>
                <p:cNvGrpSpPr>
                  <a:grpSpLocks/>
                </p:cNvGrpSpPr>
                <p:nvPr/>
              </p:nvGrpSpPr>
              <p:grpSpPr bwMode="auto">
                <a:xfrm>
                  <a:off x="874" y="149"/>
                  <a:ext cx="277" cy="189"/>
                  <a:chOff x="867" y="2550"/>
                  <a:chExt cx="277" cy="189"/>
                </a:xfrm>
              </p:grpSpPr>
              <p:sp>
                <p:nvSpPr>
                  <p:cNvPr id="101724" name="Freeform 348"/>
                  <p:cNvSpPr>
                    <a:spLocks/>
                  </p:cNvSpPr>
                  <p:nvPr/>
                </p:nvSpPr>
                <p:spPr bwMode="auto">
                  <a:xfrm>
                    <a:off x="867" y="2608"/>
                    <a:ext cx="20" cy="18"/>
                  </a:xfrm>
                  <a:custGeom>
                    <a:avLst/>
                    <a:gdLst/>
                    <a:ahLst/>
                    <a:cxnLst>
                      <a:cxn ang="0">
                        <a:pos x="0" y="18"/>
                      </a:cxn>
                      <a:cxn ang="0">
                        <a:pos x="22" y="18"/>
                      </a:cxn>
                      <a:cxn ang="0">
                        <a:pos x="31" y="0"/>
                      </a:cxn>
                      <a:cxn ang="0">
                        <a:pos x="37" y="18"/>
                      </a:cxn>
                      <a:cxn ang="0">
                        <a:pos x="40" y="16"/>
                      </a:cxn>
                      <a:cxn ang="0">
                        <a:pos x="44" y="18"/>
                      </a:cxn>
                      <a:cxn ang="0">
                        <a:pos x="59" y="18"/>
                      </a:cxn>
                      <a:cxn ang="0">
                        <a:pos x="44" y="33"/>
                      </a:cxn>
                      <a:cxn ang="0">
                        <a:pos x="47" y="56"/>
                      </a:cxn>
                      <a:cxn ang="0">
                        <a:pos x="31" y="47"/>
                      </a:cxn>
                      <a:cxn ang="0">
                        <a:pos x="10" y="51"/>
                      </a:cxn>
                      <a:cxn ang="0">
                        <a:pos x="17" y="34"/>
                      </a:cxn>
                      <a:cxn ang="0">
                        <a:pos x="0" y="18"/>
                      </a:cxn>
                    </a:cxnLst>
                    <a:rect l="0" t="0" r="r" b="b"/>
                    <a:pathLst>
                      <a:path w="59" h="56">
                        <a:moveTo>
                          <a:pt x="0" y="18"/>
                        </a:moveTo>
                        <a:lnTo>
                          <a:pt x="22" y="18"/>
                        </a:lnTo>
                        <a:lnTo>
                          <a:pt x="31" y="0"/>
                        </a:lnTo>
                        <a:lnTo>
                          <a:pt x="37" y="18"/>
                        </a:lnTo>
                        <a:lnTo>
                          <a:pt x="40" y="16"/>
                        </a:lnTo>
                        <a:lnTo>
                          <a:pt x="44" y="18"/>
                        </a:lnTo>
                        <a:lnTo>
                          <a:pt x="59" y="18"/>
                        </a:lnTo>
                        <a:lnTo>
                          <a:pt x="44" y="33"/>
                        </a:lnTo>
                        <a:lnTo>
                          <a:pt x="47" y="56"/>
                        </a:lnTo>
                        <a:lnTo>
                          <a:pt x="31" y="47"/>
                        </a:lnTo>
                        <a:lnTo>
                          <a:pt x="10" y="51"/>
                        </a:lnTo>
                        <a:lnTo>
                          <a:pt x="17" y="34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5" name="Freeform 349"/>
                  <p:cNvSpPr>
                    <a:spLocks/>
                  </p:cNvSpPr>
                  <p:nvPr/>
                </p:nvSpPr>
                <p:spPr bwMode="auto">
                  <a:xfrm>
                    <a:off x="944" y="2623"/>
                    <a:ext cx="20" cy="19"/>
                  </a:xfrm>
                  <a:custGeom>
                    <a:avLst/>
                    <a:gdLst/>
                    <a:ahLst/>
                    <a:cxnLst>
                      <a:cxn ang="0">
                        <a:pos x="0" y="22"/>
                      </a:cxn>
                      <a:cxn ang="0">
                        <a:pos x="22" y="22"/>
                      </a:cxn>
                      <a:cxn ang="0">
                        <a:pos x="29" y="0"/>
                      </a:cxn>
                      <a:cxn ang="0">
                        <a:pos x="40" y="22"/>
                      </a:cxn>
                      <a:cxn ang="0">
                        <a:pos x="41" y="17"/>
                      </a:cxn>
                      <a:cxn ang="0">
                        <a:pos x="41" y="22"/>
                      </a:cxn>
                      <a:cxn ang="0">
                        <a:pos x="62" y="22"/>
                      </a:cxn>
                      <a:cxn ang="0">
                        <a:pos x="44" y="34"/>
                      </a:cxn>
                      <a:cxn ang="0">
                        <a:pos x="48" y="57"/>
                      </a:cxn>
                      <a:cxn ang="0">
                        <a:pos x="29" y="46"/>
                      </a:cxn>
                      <a:cxn ang="0">
                        <a:pos x="14" y="57"/>
                      </a:cxn>
                      <a:cxn ang="0">
                        <a:pos x="15" y="37"/>
                      </a:cxn>
                      <a:cxn ang="0">
                        <a:pos x="0" y="22"/>
                      </a:cxn>
                    </a:cxnLst>
                    <a:rect l="0" t="0" r="r" b="b"/>
                    <a:pathLst>
                      <a:path w="62" h="57">
                        <a:moveTo>
                          <a:pt x="0" y="22"/>
                        </a:moveTo>
                        <a:lnTo>
                          <a:pt x="22" y="22"/>
                        </a:lnTo>
                        <a:lnTo>
                          <a:pt x="29" y="0"/>
                        </a:lnTo>
                        <a:lnTo>
                          <a:pt x="40" y="22"/>
                        </a:lnTo>
                        <a:lnTo>
                          <a:pt x="41" y="17"/>
                        </a:lnTo>
                        <a:lnTo>
                          <a:pt x="41" y="22"/>
                        </a:lnTo>
                        <a:lnTo>
                          <a:pt x="62" y="22"/>
                        </a:lnTo>
                        <a:lnTo>
                          <a:pt x="44" y="34"/>
                        </a:lnTo>
                        <a:lnTo>
                          <a:pt x="48" y="57"/>
                        </a:lnTo>
                        <a:lnTo>
                          <a:pt x="29" y="46"/>
                        </a:lnTo>
                        <a:lnTo>
                          <a:pt x="14" y="57"/>
                        </a:lnTo>
                        <a:lnTo>
                          <a:pt x="15" y="37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6" name="Freeform 350"/>
                  <p:cNvSpPr>
                    <a:spLocks/>
                  </p:cNvSpPr>
                  <p:nvPr/>
                </p:nvSpPr>
                <p:spPr bwMode="auto">
                  <a:xfrm>
                    <a:off x="903" y="2662"/>
                    <a:ext cx="20" cy="20"/>
                  </a:xfrm>
                  <a:custGeom>
                    <a:avLst/>
                    <a:gdLst/>
                    <a:ahLst/>
                    <a:cxnLst>
                      <a:cxn ang="0">
                        <a:pos x="0" y="19"/>
                      </a:cxn>
                      <a:cxn ang="0">
                        <a:pos x="22" y="19"/>
                      </a:cxn>
                      <a:cxn ang="0">
                        <a:pos x="28" y="0"/>
                      </a:cxn>
                      <a:cxn ang="0">
                        <a:pos x="37" y="19"/>
                      </a:cxn>
                      <a:cxn ang="0">
                        <a:pos x="39" y="19"/>
                      </a:cxn>
                      <a:cxn ang="0">
                        <a:pos x="40" y="19"/>
                      </a:cxn>
                      <a:cxn ang="0">
                        <a:pos x="60" y="19"/>
                      </a:cxn>
                      <a:cxn ang="0">
                        <a:pos x="44" y="35"/>
                      </a:cxn>
                      <a:cxn ang="0">
                        <a:pos x="47" y="58"/>
                      </a:cxn>
                      <a:cxn ang="0">
                        <a:pos x="28" y="48"/>
                      </a:cxn>
                      <a:cxn ang="0">
                        <a:pos x="10" y="56"/>
                      </a:cxn>
                      <a:cxn ang="0">
                        <a:pos x="15" y="38"/>
                      </a:cxn>
                      <a:cxn ang="0">
                        <a:pos x="0" y="19"/>
                      </a:cxn>
                    </a:cxnLst>
                    <a:rect l="0" t="0" r="r" b="b"/>
                    <a:pathLst>
                      <a:path w="60" h="58">
                        <a:moveTo>
                          <a:pt x="0" y="19"/>
                        </a:moveTo>
                        <a:lnTo>
                          <a:pt x="22" y="19"/>
                        </a:lnTo>
                        <a:lnTo>
                          <a:pt x="28" y="0"/>
                        </a:lnTo>
                        <a:lnTo>
                          <a:pt x="37" y="19"/>
                        </a:lnTo>
                        <a:lnTo>
                          <a:pt x="39" y="19"/>
                        </a:lnTo>
                        <a:lnTo>
                          <a:pt x="40" y="19"/>
                        </a:lnTo>
                        <a:lnTo>
                          <a:pt x="60" y="19"/>
                        </a:lnTo>
                        <a:lnTo>
                          <a:pt x="44" y="35"/>
                        </a:lnTo>
                        <a:lnTo>
                          <a:pt x="47" y="58"/>
                        </a:lnTo>
                        <a:lnTo>
                          <a:pt x="28" y="48"/>
                        </a:lnTo>
                        <a:lnTo>
                          <a:pt x="10" y="56"/>
                        </a:lnTo>
                        <a:lnTo>
                          <a:pt x="15" y="38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7" name="Freeform 351"/>
                  <p:cNvSpPr>
                    <a:spLocks/>
                  </p:cNvSpPr>
                  <p:nvPr/>
                </p:nvSpPr>
                <p:spPr bwMode="auto">
                  <a:xfrm>
                    <a:off x="945" y="2699"/>
                    <a:ext cx="20" cy="19"/>
                  </a:xfrm>
                  <a:custGeom>
                    <a:avLst/>
                    <a:gdLst/>
                    <a:ahLst/>
                    <a:cxnLst>
                      <a:cxn ang="0">
                        <a:pos x="0" y="20"/>
                      </a:cxn>
                      <a:cxn ang="0">
                        <a:pos x="23" y="20"/>
                      </a:cxn>
                      <a:cxn ang="0">
                        <a:pos x="30" y="0"/>
                      </a:cxn>
                      <a:cxn ang="0">
                        <a:pos x="38" y="20"/>
                      </a:cxn>
                      <a:cxn ang="0">
                        <a:pos x="40" y="20"/>
                      </a:cxn>
                      <a:cxn ang="0">
                        <a:pos x="44" y="20"/>
                      </a:cxn>
                      <a:cxn ang="0">
                        <a:pos x="60" y="20"/>
                      </a:cxn>
                      <a:cxn ang="0">
                        <a:pos x="45" y="33"/>
                      </a:cxn>
                      <a:cxn ang="0">
                        <a:pos x="51" y="57"/>
                      </a:cxn>
                      <a:cxn ang="0">
                        <a:pos x="30" y="44"/>
                      </a:cxn>
                      <a:cxn ang="0">
                        <a:pos x="10" y="56"/>
                      </a:cxn>
                      <a:cxn ang="0">
                        <a:pos x="17" y="36"/>
                      </a:cxn>
                      <a:cxn ang="0">
                        <a:pos x="0" y="20"/>
                      </a:cxn>
                    </a:cxnLst>
                    <a:rect l="0" t="0" r="r" b="b"/>
                    <a:pathLst>
                      <a:path w="60" h="57">
                        <a:moveTo>
                          <a:pt x="0" y="20"/>
                        </a:moveTo>
                        <a:lnTo>
                          <a:pt x="23" y="20"/>
                        </a:lnTo>
                        <a:lnTo>
                          <a:pt x="30" y="0"/>
                        </a:lnTo>
                        <a:lnTo>
                          <a:pt x="38" y="20"/>
                        </a:lnTo>
                        <a:lnTo>
                          <a:pt x="40" y="20"/>
                        </a:lnTo>
                        <a:lnTo>
                          <a:pt x="44" y="20"/>
                        </a:lnTo>
                        <a:lnTo>
                          <a:pt x="60" y="20"/>
                        </a:lnTo>
                        <a:lnTo>
                          <a:pt x="45" y="33"/>
                        </a:lnTo>
                        <a:lnTo>
                          <a:pt x="51" y="57"/>
                        </a:lnTo>
                        <a:lnTo>
                          <a:pt x="30" y="44"/>
                        </a:lnTo>
                        <a:lnTo>
                          <a:pt x="10" y="56"/>
                        </a:lnTo>
                        <a:lnTo>
                          <a:pt x="17" y="36"/>
                        </a:lnTo>
                        <a:lnTo>
                          <a:pt x="0" y="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8" name="Freeform 352"/>
                  <p:cNvSpPr>
                    <a:spLocks/>
                  </p:cNvSpPr>
                  <p:nvPr/>
                </p:nvSpPr>
                <p:spPr bwMode="auto">
                  <a:xfrm>
                    <a:off x="1007" y="2642"/>
                    <a:ext cx="21" cy="19"/>
                  </a:xfrm>
                  <a:custGeom>
                    <a:avLst/>
                    <a:gdLst/>
                    <a:ahLst/>
                    <a:cxnLst>
                      <a:cxn ang="0">
                        <a:pos x="0" y="19"/>
                      </a:cxn>
                      <a:cxn ang="0">
                        <a:pos x="21" y="19"/>
                      </a:cxn>
                      <a:cxn ang="0">
                        <a:pos x="28" y="0"/>
                      </a:cxn>
                      <a:cxn ang="0">
                        <a:pos x="39" y="19"/>
                      </a:cxn>
                      <a:cxn ang="0">
                        <a:pos x="41" y="16"/>
                      </a:cxn>
                      <a:cxn ang="0">
                        <a:pos x="45" y="19"/>
                      </a:cxn>
                      <a:cxn ang="0">
                        <a:pos x="61" y="19"/>
                      </a:cxn>
                      <a:cxn ang="0">
                        <a:pos x="46" y="33"/>
                      </a:cxn>
                      <a:cxn ang="0">
                        <a:pos x="52" y="56"/>
                      </a:cxn>
                      <a:cxn ang="0">
                        <a:pos x="28" y="48"/>
                      </a:cxn>
                      <a:cxn ang="0">
                        <a:pos x="12" y="52"/>
                      </a:cxn>
                      <a:cxn ang="0">
                        <a:pos x="15" y="35"/>
                      </a:cxn>
                      <a:cxn ang="0">
                        <a:pos x="0" y="19"/>
                      </a:cxn>
                    </a:cxnLst>
                    <a:rect l="0" t="0" r="r" b="b"/>
                    <a:pathLst>
                      <a:path w="61" h="56">
                        <a:moveTo>
                          <a:pt x="0" y="19"/>
                        </a:moveTo>
                        <a:lnTo>
                          <a:pt x="21" y="19"/>
                        </a:lnTo>
                        <a:lnTo>
                          <a:pt x="28" y="0"/>
                        </a:lnTo>
                        <a:lnTo>
                          <a:pt x="39" y="19"/>
                        </a:lnTo>
                        <a:lnTo>
                          <a:pt x="41" y="16"/>
                        </a:lnTo>
                        <a:lnTo>
                          <a:pt x="45" y="19"/>
                        </a:lnTo>
                        <a:lnTo>
                          <a:pt x="61" y="19"/>
                        </a:lnTo>
                        <a:lnTo>
                          <a:pt x="46" y="33"/>
                        </a:lnTo>
                        <a:lnTo>
                          <a:pt x="52" y="56"/>
                        </a:lnTo>
                        <a:lnTo>
                          <a:pt x="28" y="48"/>
                        </a:lnTo>
                        <a:lnTo>
                          <a:pt x="12" y="52"/>
                        </a:lnTo>
                        <a:lnTo>
                          <a:pt x="15" y="35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9" name="Freeform 353"/>
                  <p:cNvSpPr>
                    <a:spLocks/>
                  </p:cNvSpPr>
                  <p:nvPr/>
                </p:nvSpPr>
                <p:spPr bwMode="auto">
                  <a:xfrm>
                    <a:off x="1008" y="2679"/>
                    <a:ext cx="15" cy="15"/>
                  </a:xfrm>
                  <a:custGeom>
                    <a:avLst/>
                    <a:gdLst/>
                    <a:ahLst/>
                    <a:cxnLst>
                      <a:cxn ang="0">
                        <a:pos x="0" y="12"/>
                      </a:cxn>
                      <a:cxn ang="0">
                        <a:pos x="16" y="12"/>
                      </a:cxn>
                      <a:cxn ang="0">
                        <a:pos x="22" y="0"/>
                      </a:cxn>
                      <a:cxn ang="0">
                        <a:pos x="27" y="12"/>
                      </a:cxn>
                      <a:cxn ang="0">
                        <a:pos x="34" y="12"/>
                      </a:cxn>
                      <a:cxn ang="0">
                        <a:pos x="46" y="12"/>
                      </a:cxn>
                      <a:cxn ang="0">
                        <a:pos x="36" y="21"/>
                      </a:cxn>
                      <a:cxn ang="0">
                        <a:pos x="40" y="43"/>
                      </a:cxn>
                      <a:cxn ang="0">
                        <a:pos x="22" y="31"/>
                      </a:cxn>
                      <a:cxn ang="0">
                        <a:pos x="8" y="40"/>
                      </a:cxn>
                      <a:cxn ang="0">
                        <a:pos x="12" y="24"/>
                      </a:cxn>
                      <a:cxn ang="0">
                        <a:pos x="0" y="12"/>
                      </a:cxn>
                    </a:cxnLst>
                    <a:rect l="0" t="0" r="r" b="b"/>
                    <a:pathLst>
                      <a:path w="46" h="43">
                        <a:moveTo>
                          <a:pt x="0" y="12"/>
                        </a:moveTo>
                        <a:lnTo>
                          <a:pt x="16" y="12"/>
                        </a:lnTo>
                        <a:lnTo>
                          <a:pt x="22" y="0"/>
                        </a:lnTo>
                        <a:lnTo>
                          <a:pt x="27" y="12"/>
                        </a:lnTo>
                        <a:lnTo>
                          <a:pt x="34" y="12"/>
                        </a:lnTo>
                        <a:lnTo>
                          <a:pt x="46" y="12"/>
                        </a:lnTo>
                        <a:lnTo>
                          <a:pt x="36" y="21"/>
                        </a:lnTo>
                        <a:lnTo>
                          <a:pt x="40" y="43"/>
                        </a:lnTo>
                        <a:lnTo>
                          <a:pt x="22" y="31"/>
                        </a:lnTo>
                        <a:lnTo>
                          <a:pt x="8" y="40"/>
                        </a:lnTo>
                        <a:lnTo>
                          <a:pt x="12" y="24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0" name="Freeform 354"/>
                  <p:cNvSpPr>
                    <a:spLocks/>
                  </p:cNvSpPr>
                  <p:nvPr/>
                </p:nvSpPr>
                <p:spPr bwMode="auto">
                  <a:xfrm>
                    <a:off x="1070" y="2701"/>
                    <a:ext cx="21" cy="18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25" y="16"/>
                      </a:cxn>
                      <a:cxn ang="0">
                        <a:pos x="30" y="0"/>
                      </a:cxn>
                      <a:cxn ang="0">
                        <a:pos x="40" y="16"/>
                      </a:cxn>
                      <a:cxn ang="0">
                        <a:pos x="41" y="16"/>
                      </a:cxn>
                      <a:cxn ang="0">
                        <a:pos x="44" y="16"/>
                      </a:cxn>
                      <a:cxn ang="0">
                        <a:pos x="62" y="16"/>
                      </a:cxn>
                      <a:cxn ang="0">
                        <a:pos x="47" y="33"/>
                      </a:cxn>
                      <a:cxn ang="0">
                        <a:pos x="50" y="56"/>
                      </a:cxn>
                      <a:cxn ang="0">
                        <a:pos x="30" y="43"/>
                      </a:cxn>
                      <a:cxn ang="0">
                        <a:pos x="14" y="52"/>
                      </a:cxn>
                      <a:cxn ang="0">
                        <a:pos x="18" y="34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62" h="56">
                        <a:moveTo>
                          <a:pt x="0" y="16"/>
                        </a:moveTo>
                        <a:lnTo>
                          <a:pt x="25" y="16"/>
                        </a:lnTo>
                        <a:lnTo>
                          <a:pt x="30" y="0"/>
                        </a:lnTo>
                        <a:lnTo>
                          <a:pt x="40" y="16"/>
                        </a:lnTo>
                        <a:lnTo>
                          <a:pt x="41" y="16"/>
                        </a:lnTo>
                        <a:lnTo>
                          <a:pt x="44" y="16"/>
                        </a:lnTo>
                        <a:lnTo>
                          <a:pt x="62" y="16"/>
                        </a:lnTo>
                        <a:lnTo>
                          <a:pt x="47" y="33"/>
                        </a:lnTo>
                        <a:lnTo>
                          <a:pt x="50" y="56"/>
                        </a:lnTo>
                        <a:lnTo>
                          <a:pt x="30" y="43"/>
                        </a:lnTo>
                        <a:lnTo>
                          <a:pt x="14" y="52"/>
                        </a:lnTo>
                        <a:lnTo>
                          <a:pt x="18" y="34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1" name="Freeform 355"/>
                  <p:cNvSpPr>
                    <a:spLocks/>
                  </p:cNvSpPr>
                  <p:nvPr/>
                </p:nvSpPr>
                <p:spPr bwMode="auto">
                  <a:xfrm>
                    <a:off x="1110" y="2655"/>
                    <a:ext cx="19" cy="18"/>
                  </a:xfrm>
                  <a:custGeom>
                    <a:avLst/>
                    <a:gdLst/>
                    <a:ahLst/>
                    <a:cxnLst>
                      <a:cxn ang="0">
                        <a:pos x="0" y="18"/>
                      </a:cxn>
                      <a:cxn ang="0">
                        <a:pos x="21" y="18"/>
                      </a:cxn>
                      <a:cxn ang="0">
                        <a:pos x="29" y="0"/>
                      </a:cxn>
                      <a:cxn ang="0">
                        <a:pos x="37" y="18"/>
                      </a:cxn>
                      <a:cxn ang="0">
                        <a:pos x="43" y="18"/>
                      </a:cxn>
                      <a:cxn ang="0">
                        <a:pos x="59" y="18"/>
                      </a:cxn>
                      <a:cxn ang="0">
                        <a:pos x="43" y="34"/>
                      </a:cxn>
                      <a:cxn ang="0">
                        <a:pos x="50" y="54"/>
                      </a:cxn>
                      <a:cxn ang="0">
                        <a:pos x="29" y="45"/>
                      </a:cxn>
                      <a:cxn ang="0">
                        <a:pos x="13" y="54"/>
                      </a:cxn>
                      <a:cxn ang="0">
                        <a:pos x="14" y="34"/>
                      </a:cxn>
                      <a:cxn ang="0">
                        <a:pos x="0" y="18"/>
                      </a:cxn>
                    </a:cxnLst>
                    <a:rect l="0" t="0" r="r" b="b"/>
                    <a:pathLst>
                      <a:path w="59" h="54">
                        <a:moveTo>
                          <a:pt x="0" y="18"/>
                        </a:moveTo>
                        <a:lnTo>
                          <a:pt x="21" y="18"/>
                        </a:lnTo>
                        <a:lnTo>
                          <a:pt x="29" y="0"/>
                        </a:lnTo>
                        <a:lnTo>
                          <a:pt x="37" y="18"/>
                        </a:lnTo>
                        <a:lnTo>
                          <a:pt x="43" y="18"/>
                        </a:lnTo>
                        <a:lnTo>
                          <a:pt x="59" y="18"/>
                        </a:lnTo>
                        <a:lnTo>
                          <a:pt x="43" y="34"/>
                        </a:lnTo>
                        <a:lnTo>
                          <a:pt x="50" y="54"/>
                        </a:lnTo>
                        <a:lnTo>
                          <a:pt x="29" y="45"/>
                        </a:lnTo>
                        <a:lnTo>
                          <a:pt x="13" y="54"/>
                        </a:lnTo>
                        <a:lnTo>
                          <a:pt x="14" y="34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2" name="Freeform 356"/>
                  <p:cNvSpPr>
                    <a:spLocks/>
                  </p:cNvSpPr>
                  <p:nvPr/>
                </p:nvSpPr>
                <p:spPr bwMode="auto">
                  <a:xfrm>
                    <a:off x="1107" y="2673"/>
                    <a:ext cx="17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9" y="17"/>
                      </a:cxn>
                      <a:cxn ang="0">
                        <a:pos x="24" y="0"/>
                      </a:cxn>
                      <a:cxn ang="0">
                        <a:pos x="33" y="17"/>
                      </a:cxn>
                      <a:cxn ang="0">
                        <a:pos x="34" y="14"/>
                      </a:cxn>
                      <a:cxn ang="0">
                        <a:pos x="37" y="17"/>
                      </a:cxn>
                      <a:cxn ang="0">
                        <a:pos x="52" y="17"/>
                      </a:cxn>
                      <a:cxn ang="0">
                        <a:pos x="38" y="30"/>
                      </a:cxn>
                      <a:cxn ang="0">
                        <a:pos x="41" y="52"/>
                      </a:cxn>
                      <a:cxn ang="0">
                        <a:pos x="24" y="43"/>
                      </a:cxn>
                      <a:cxn ang="0">
                        <a:pos x="7" y="50"/>
                      </a:cxn>
                      <a:cxn ang="0">
                        <a:pos x="14" y="31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52" h="52">
                        <a:moveTo>
                          <a:pt x="0" y="17"/>
                        </a:moveTo>
                        <a:lnTo>
                          <a:pt x="19" y="17"/>
                        </a:lnTo>
                        <a:lnTo>
                          <a:pt x="24" y="0"/>
                        </a:lnTo>
                        <a:lnTo>
                          <a:pt x="33" y="17"/>
                        </a:lnTo>
                        <a:lnTo>
                          <a:pt x="34" y="14"/>
                        </a:lnTo>
                        <a:lnTo>
                          <a:pt x="37" y="17"/>
                        </a:lnTo>
                        <a:lnTo>
                          <a:pt x="52" y="17"/>
                        </a:lnTo>
                        <a:lnTo>
                          <a:pt x="38" y="30"/>
                        </a:lnTo>
                        <a:lnTo>
                          <a:pt x="41" y="52"/>
                        </a:lnTo>
                        <a:lnTo>
                          <a:pt x="24" y="43"/>
                        </a:lnTo>
                        <a:lnTo>
                          <a:pt x="7" y="50"/>
                        </a:lnTo>
                        <a:lnTo>
                          <a:pt x="14" y="31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3" name="Freeform 357"/>
                  <p:cNvSpPr>
                    <a:spLocks/>
                  </p:cNvSpPr>
                  <p:nvPr/>
                </p:nvSpPr>
                <p:spPr bwMode="auto">
                  <a:xfrm>
                    <a:off x="1027" y="2657"/>
                    <a:ext cx="18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9" y="17"/>
                      </a:cxn>
                      <a:cxn ang="0">
                        <a:pos x="26" y="0"/>
                      </a:cxn>
                      <a:cxn ang="0">
                        <a:pos x="34" y="17"/>
                      </a:cxn>
                      <a:cxn ang="0">
                        <a:pos x="39" y="17"/>
                      </a:cxn>
                      <a:cxn ang="0">
                        <a:pos x="54" y="17"/>
                      </a:cxn>
                      <a:cxn ang="0">
                        <a:pos x="39" y="30"/>
                      </a:cxn>
                      <a:cxn ang="0">
                        <a:pos x="46" y="51"/>
                      </a:cxn>
                      <a:cxn ang="0">
                        <a:pos x="26" y="43"/>
                      </a:cxn>
                      <a:cxn ang="0">
                        <a:pos x="11" y="51"/>
                      </a:cxn>
                      <a:cxn ang="0">
                        <a:pos x="12" y="33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54" h="51">
                        <a:moveTo>
                          <a:pt x="0" y="17"/>
                        </a:moveTo>
                        <a:lnTo>
                          <a:pt x="19" y="17"/>
                        </a:lnTo>
                        <a:lnTo>
                          <a:pt x="26" y="0"/>
                        </a:lnTo>
                        <a:lnTo>
                          <a:pt x="34" y="17"/>
                        </a:lnTo>
                        <a:lnTo>
                          <a:pt x="39" y="17"/>
                        </a:lnTo>
                        <a:lnTo>
                          <a:pt x="54" y="17"/>
                        </a:lnTo>
                        <a:lnTo>
                          <a:pt x="39" y="30"/>
                        </a:lnTo>
                        <a:lnTo>
                          <a:pt x="46" y="51"/>
                        </a:lnTo>
                        <a:lnTo>
                          <a:pt x="26" y="43"/>
                        </a:lnTo>
                        <a:lnTo>
                          <a:pt x="11" y="51"/>
                        </a:lnTo>
                        <a:lnTo>
                          <a:pt x="12" y="33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4" name="Freeform 358"/>
                  <p:cNvSpPr>
                    <a:spLocks/>
                  </p:cNvSpPr>
                  <p:nvPr/>
                </p:nvSpPr>
                <p:spPr bwMode="auto">
                  <a:xfrm>
                    <a:off x="993" y="2657"/>
                    <a:ext cx="15" cy="15"/>
                  </a:xfrm>
                  <a:custGeom>
                    <a:avLst/>
                    <a:gdLst/>
                    <a:ahLst/>
                    <a:cxnLst>
                      <a:cxn ang="0">
                        <a:pos x="0" y="15"/>
                      </a:cxn>
                      <a:cxn ang="0">
                        <a:pos x="15" y="15"/>
                      </a:cxn>
                      <a:cxn ang="0">
                        <a:pos x="22" y="0"/>
                      </a:cxn>
                      <a:cxn ang="0">
                        <a:pos x="27" y="15"/>
                      </a:cxn>
                      <a:cxn ang="0">
                        <a:pos x="31" y="15"/>
                      </a:cxn>
                      <a:cxn ang="0">
                        <a:pos x="46" y="15"/>
                      </a:cxn>
                      <a:cxn ang="0">
                        <a:pos x="33" y="26"/>
                      </a:cxn>
                      <a:cxn ang="0">
                        <a:pos x="38" y="46"/>
                      </a:cxn>
                      <a:cxn ang="0">
                        <a:pos x="22" y="38"/>
                      </a:cxn>
                      <a:cxn ang="0">
                        <a:pos x="7" y="46"/>
                      </a:cxn>
                      <a:cxn ang="0">
                        <a:pos x="12" y="30"/>
                      </a:cxn>
                      <a:cxn ang="0">
                        <a:pos x="0" y="15"/>
                      </a:cxn>
                    </a:cxnLst>
                    <a:rect l="0" t="0" r="r" b="b"/>
                    <a:pathLst>
                      <a:path w="46" h="46">
                        <a:moveTo>
                          <a:pt x="0" y="15"/>
                        </a:moveTo>
                        <a:lnTo>
                          <a:pt x="15" y="15"/>
                        </a:lnTo>
                        <a:lnTo>
                          <a:pt x="22" y="0"/>
                        </a:lnTo>
                        <a:lnTo>
                          <a:pt x="27" y="15"/>
                        </a:lnTo>
                        <a:lnTo>
                          <a:pt x="31" y="15"/>
                        </a:lnTo>
                        <a:lnTo>
                          <a:pt x="46" y="15"/>
                        </a:lnTo>
                        <a:lnTo>
                          <a:pt x="33" y="26"/>
                        </a:lnTo>
                        <a:lnTo>
                          <a:pt x="38" y="46"/>
                        </a:lnTo>
                        <a:lnTo>
                          <a:pt x="22" y="38"/>
                        </a:lnTo>
                        <a:lnTo>
                          <a:pt x="7" y="46"/>
                        </a:lnTo>
                        <a:lnTo>
                          <a:pt x="12" y="30"/>
                        </a:lnTo>
                        <a:lnTo>
                          <a:pt x="0" y="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5" name="Freeform 359"/>
                  <p:cNvSpPr>
                    <a:spLocks/>
                  </p:cNvSpPr>
                  <p:nvPr/>
                </p:nvSpPr>
                <p:spPr bwMode="auto">
                  <a:xfrm>
                    <a:off x="1040" y="2708"/>
                    <a:ext cx="19" cy="18"/>
                  </a:xfrm>
                  <a:custGeom>
                    <a:avLst/>
                    <a:gdLst/>
                    <a:ahLst/>
                    <a:cxnLst>
                      <a:cxn ang="0">
                        <a:pos x="0" y="15"/>
                      </a:cxn>
                      <a:cxn ang="0">
                        <a:pos x="21" y="15"/>
                      </a:cxn>
                      <a:cxn ang="0">
                        <a:pos x="28" y="0"/>
                      </a:cxn>
                      <a:cxn ang="0">
                        <a:pos x="36" y="15"/>
                      </a:cxn>
                      <a:cxn ang="0">
                        <a:pos x="40" y="15"/>
                      </a:cxn>
                      <a:cxn ang="0">
                        <a:pos x="41" y="15"/>
                      </a:cxn>
                      <a:cxn ang="0">
                        <a:pos x="57" y="15"/>
                      </a:cxn>
                      <a:cxn ang="0">
                        <a:pos x="41" y="31"/>
                      </a:cxn>
                      <a:cxn ang="0">
                        <a:pos x="44" y="53"/>
                      </a:cxn>
                      <a:cxn ang="0">
                        <a:pos x="28" y="41"/>
                      </a:cxn>
                      <a:cxn ang="0">
                        <a:pos x="10" y="53"/>
                      </a:cxn>
                      <a:cxn ang="0">
                        <a:pos x="14" y="31"/>
                      </a:cxn>
                      <a:cxn ang="0">
                        <a:pos x="0" y="15"/>
                      </a:cxn>
                    </a:cxnLst>
                    <a:rect l="0" t="0" r="r" b="b"/>
                    <a:pathLst>
                      <a:path w="57" h="53">
                        <a:moveTo>
                          <a:pt x="0" y="15"/>
                        </a:moveTo>
                        <a:lnTo>
                          <a:pt x="21" y="15"/>
                        </a:lnTo>
                        <a:lnTo>
                          <a:pt x="28" y="0"/>
                        </a:lnTo>
                        <a:lnTo>
                          <a:pt x="36" y="15"/>
                        </a:lnTo>
                        <a:lnTo>
                          <a:pt x="40" y="15"/>
                        </a:lnTo>
                        <a:lnTo>
                          <a:pt x="41" y="15"/>
                        </a:lnTo>
                        <a:lnTo>
                          <a:pt x="57" y="15"/>
                        </a:lnTo>
                        <a:lnTo>
                          <a:pt x="41" y="31"/>
                        </a:lnTo>
                        <a:lnTo>
                          <a:pt x="44" y="53"/>
                        </a:lnTo>
                        <a:lnTo>
                          <a:pt x="28" y="41"/>
                        </a:lnTo>
                        <a:lnTo>
                          <a:pt x="10" y="53"/>
                        </a:lnTo>
                        <a:lnTo>
                          <a:pt x="14" y="31"/>
                        </a:lnTo>
                        <a:lnTo>
                          <a:pt x="0" y="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6" name="Freeform 360"/>
                  <p:cNvSpPr>
                    <a:spLocks/>
                  </p:cNvSpPr>
                  <p:nvPr/>
                </p:nvSpPr>
                <p:spPr bwMode="auto">
                  <a:xfrm>
                    <a:off x="1071" y="2716"/>
                    <a:ext cx="19" cy="18"/>
                  </a:xfrm>
                  <a:custGeom>
                    <a:avLst/>
                    <a:gdLst/>
                    <a:ahLst/>
                    <a:cxnLst>
                      <a:cxn ang="0">
                        <a:pos x="0" y="18"/>
                      </a:cxn>
                      <a:cxn ang="0">
                        <a:pos x="21" y="18"/>
                      </a:cxn>
                      <a:cxn ang="0">
                        <a:pos x="26" y="0"/>
                      </a:cxn>
                      <a:cxn ang="0">
                        <a:pos x="33" y="18"/>
                      </a:cxn>
                      <a:cxn ang="0">
                        <a:pos x="39" y="18"/>
                      </a:cxn>
                      <a:cxn ang="0">
                        <a:pos x="55" y="18"/>
                      </a:cxn>
                      <a:cxn ang="0">
                        <a:pos x="40" y="31"/>
                      </a:cxn>
                      <a:cxn ang="0">
                        <a:pos x="46" y="53"/>
                      </a:cxn>
                      <a:cxn ang="0">
                        <a:pos x="26" y="44"/>
                      </a:cxn>
                      <a:cxn ang="0">
                        <a:pos x="9" y="53"/>
                      </a:cxn>
                      <a:cxn ang="0">
                        <a:pos x="14" y="33"/>
                      </a:cxn>
                      <a:cxn ang="0">
                        <a:pos x="0" y="18"/>
                      </a:cxn>
                    </a:cxnLst>
                    <a:rect l="0" t="0" r="r" b="b"/>
                    <a:pathLst>
                      <a:path w="55" h="53">
                        <a:moveTo>
                          <a:pt x="0" y="18"/>
                        </a:moveTo>
                        <a:lnTo>
                          <a:pt x="21" y="18"/>
                        </a:lnTo>
                        <a:lnTo>
                          <a:pt x="26" y="0"/>
                        </a:lnTo>
                        <a:lnTo>
                          <a:pt x="33" y="18"/>
                        </a:lnTo>
                        <a:lnTo>
                          <a:pt x="39" y="18"/>
                        </a:lnTo>
                        <a:lnTo>
                          <a:pt x="55" y="18"/>
                        </a:lnTo>
                        <a:lnTo>
                          <a:pt x="40" y="31"/>
                        </a:lnTo>
                        <a:lnTo>
                          <a:pt x="46" y="53"/>
                        </a:lnTo>
                        <a:lnTo>
                          <a:pt x="26" y="44"/>
                        </a:lnTo>
                        <a:lnTo>
                          <a:pt x="9" y="53"/>
                        </a:lnTo>
                        <a:lnTo>
                          <a:pt x="14" y="33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7" name="Freeform 361"/>
                  <p:cNvSpPr>
                    <a:spLocks/>
                  </p:cNvSpPr>
                  <p:nvPr/>
                </p:nvSpPr>
                <p:spPr bwMode="auto">
                  <a:xfrm>
                    <a:off x="1126" y="2660"/>
                    <a:ext cx="18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20" y="17"/>
                      </a:cxn>
                      <a:cxn ang="0">
                        <a:pos x="27" y="0"/>
                      </a:cxn>
                      <a:cxn ang="0">
                        <a:pos x="35" y="17"/>
                      </a:cxn>
                      <a:cxn ang="0">
                        <a:pos x="39" y="14"/>
                      </a:cxn>
                      <a:cxn ang="0">
                        <a:pos x="39" y="17"/>
                      </a:cxn>
                      <a:cxn ang="0">
                        <a:pos x="54" y="17"/>
                      </a:cxn>
                      <a:cxn ang="0">
                        <a:pos x="39" y="31"/>
                      </a:cxn>
                      <a:cxn ang="0">
                        <a:pos x="45" y="51"/>
                      </a:cxn>
                      <a:cxn ang="0">
                        <a:pos x="27" y="43"/>
                      </a:cxn>
                      <a:cxn ang="0">
                        <a:pos x="11" y="51"/>
                      </a:cxn>
                      <a:cxn ang="0">
                        <a:pos x="13" y="33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54" h="51">
                        <a:moveTo>
                          <a:pt x="0" y="17"/>
                        </a:moveTo>
                        <a:lnTo>
                          <a:pt x="20" y="17"/>
                        </a:lnTo>
                        <a:lnTo>
                          <a:pt x="27" y="0"/>
                        </a:lnTo>
                        <a:lnTo>
                          <a:pt x="35" y="17"/>
                        </a:lnTo>
                        <a:lnTo>
                          <a:pt x="39" y="14"/>
                        </a:lnTo>
                        <a:lnTo>
                          <a:pt x="39" y="17"/>
                        </a:lnTo>
                        <a:lnTo>
                          <a:pt x="54" y="17"/>
                        </a:lnTo>
                        <a:lnTo>
                          <a:pt x="39" y="31"/>
                        </a:lnTo>
                        <a:lnTo>
                          <a:pt x="45" y="51"/>
                        </a:lnTo>
                        <a:lnTo>
                          <a:pt x="27" y="43"/>
                        </a:lnTo>
                        <a:lnTo>
                          <a:pt x="11" y="51"/>
                        </a:lnTo>
                        <a:lnTo>
                          <a:pt x="13" y="33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8" name="Freeform 362"/>
                  <p:cNvSpPr>
                    <a:spLocks/>
                  </p:cNvSpPr>
                  <p:nvPr/>
                </p:nvSpPr>
                <p:spPr bwMode="auto">
                  <a:xfrm>
                    <a:off x="1041" y="2609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20"/>
                      </a:cxn>
                      <a:cxn ang="0">
                        <a:pos x="19" y="20"/>
                      </a:cxn>
                      <a:cxn ang="0">
                        <a:pos x="29" y="0"/>
                      </a:cxn>
                      <a:cxn ang="0">
                        <a:pos x="36" y="20"/>
                      </a:cxn>
                      <a:cxn ang="0">
                        <a:pos x="38" y="15"/>
                      </a:cxn>
                      <a:cxn ang="0">
                        <a:pos x="40" y="20"/>
                      </a:cxn>
                      <a:cxn ang="0">
                        <a:pos x="55" y="20"/>
                      </a:cxn>
                      <a:cxn ang="0">
                        <a:pos x="41" y="31"/>
                      </a:cxn>
                      <a:cxn ang="0">
                        <a:pos x="45" y="53"/>
                      </a:cxn>
                      <a:cxn ang="0">
                        <a:pos x="29" y="44"/>
                      </a:cxn>
                      <a:cxn ang="0">
                        <a:pos x="11" y="53"/>
                      </a:cxn>
                      <a:cxn ang="0">
                        <a:pos x="15" y="31"/>
                      </a:cxn>
                      <a:cxn ang="0">
                        <a:pos x="0" y="20"/>
                      </a:cxn>
                    </a:cxnLst>
                    <a:rect l="0" t="0" r="r" b="b"/>
                    <a:pathLst>
                      <a:path w="55" h="53">
                        <a:moveTo>
                          <a:pt x="0" y="20"/>
                        </a:moveTo>
                        <a:lnTo>
                          <a:pt x="19" y="20"/>
                        </a:lnTo>
                        <a:lnTo>
                          <a:pt x="29" y="0"/>
                        </a:lnTo>
                        <a:lnTo>
                          <a:pt x="36" y="20"/>
                        </a:lnTo>
                        <a:lnTo>
                          <a:pt x="38" y="15"/>
                        </a:lnTo>
                        <a:lnTo>
                          <a:pt x="40" y="20"/>
                        </a:lnTo>
                        <a:lnTo>
                          <a:pt x="55" y="20"/>
                        </a:lnTo>
                        <a:lnTo>
                          <a:pt x="41" y="31"/>
                        </a:lnTo>
                        <a:lnTo>
                          <a:pt x="45" y="53"/>
                        </a:lnTo>
                        <a:lnTo>
                          <a:pt x="29" y="44"/>
                        </a:lnTo>
                        <a:lnTo>
                          <a:pt x="11" y="53"/>
                        </a:lnTo>
                        <a:lnTo>
                          <a:pt x="15" y="31"/>
                        </a:lnTo>
                        <a:lnTo>
                          <a:pt x="0" y="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9" name="Freeform 363"/>
                  <p:cNvSpPr>
                    <a:spLocks/>
                  </p:cNvSpPr>
                  <p:nvPr/>
                </p:nvSpPr>
                <p:spPr bwMode="auto">
                  <a:xfrm>
                    <a:off x="1033" y="2694"/>
                    <a:ext cx="13" cy="13"/>
                  </a:xfrm>
                  <a:custGeom>
                    <a:avLst/>
                    <a:gdLst/>
                    <a:ahLst/>
                    <a:cxnLst>
                      <a:cxn ang="0">
                        <a:pos x="0" y="13"/>
                      </a:cxn>
                      <a:cxn ang="0">
                        <a:pos x="15" y="13"/>
                      </a:cxn>
                      <a:cxn ang="0">
                        <a:pos x="19" y="0"/>
                      </a:cxn>
                      <a:cxn ang="0">
                        <a:pos x="24" y="13"/>
                      </a:cxn>
                      <a:cxn ang="0">
                        <a:pos x="30" y="13"/>
                      </a:cxn>
                      <a:cxn ang="0">
                        <a:pos x="39" y="13"/>
                      </a:cxn>
                      <a:cxn ang="0">
                        <a:pos x="30" y="23"/>
                      </a:cxn>
                      <a:cxn ang="0">
                        <a:pos x="31" y="39"/>
                      </a:cxn>
                      <a:cxn ang="0">
                        <a:pos x="19" y="33"/>
                      </a:cxn>
                      <a:cxn ang="0">
                        <a:pos x="8" y="39"/>
                      </a:cxn>
                      <a:cxn ang="0">
                        <a:pos x="8" y="23"/>
                      </a:cxn>
                      <a:cxn ang="0">
                        <a:pos x="0" y="13"/>
                      </a:cxn>
                    </a:cxnLst>
                    <a:rect l="0" t="0" r="r" b="b"/>
                    <a:pathLst>
                      <a:path w="39" h="39">
                        <a:moveTo>
                          <a:pt x="0" y="13"/>
                        </a:moveTo>
                        <a:lnTo>
                          <a:pt x="15" y="13"/>
                        </a:lnTo>
                        <a:lnTo>
                          <a:pt x="19" y="0"/>
                        </a:lnTo>
                        <a:lnTo>
                          <a:pt x="24" y="13"/>
                        </a:lnTo>
                        <a:lnTo>
                          <a:pt x="30" y="13"/>
                        </a:lnTo>
                        <a:lnTo>
                          <a:pt x="39" y="13"/>
                        </a:lnTo>
                        <a:lnTo>
                          <a:pt x="30" y="23"/>
                        </a:lnTo>
                        <a:lnTo>
                          <a:pt x="31" y="39"/>
                        </a:lnTo>
                        <a:lnTo>
                          <a:pt x="19" y="33"/>
                        </a:lnTo>
                        <a:lnTo>
                          <a:pt x="8" y="39"/>
                        </a:lnTo>
                        <a:lnTo>
                          <a:pt x="8" y="23"/>
                        </a:lnTo>
                        <a:lnTo>
                          <a:pt x="0" y="1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0" name="Freeform 364"/>
                  <p:cNvSpPr>
                    <a:spLocks/>
                  </p:cNvSpPr>
                  <p:nvPr/>
                </p:nvSpPr>
                <p:spPr bwMode="auto">
                  <a:xfrm>
                    <a:off x="1011" y="2726"/>
                    <a:ext cx="14" cy="13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5" y="10"/>
                      </a:cxn>
                      <a:cxn ang="0">
                        <a:pos x="20" y="0"/>
                      </a:cxn>
                      <a:cxn ang="0">
                        <a:pos x="27" y="10"/>
                      </a:cxn>
                      <a:cxn ang="0">
                        <a:pos x="31" y="10"/>
                      </a:cxn>
                      <a:cxn ang="0">
                        <a:pos x="42" y="10"/>
                      </a:cxn>
                      <a:cxn ang="0">
                        <a:pos x="31" y="23"/>
                      </a:cxn>
                      <a:cxn ang="0">
                        <a:pos x="34" y="39"/>
                      </a:cxn>
                      <a:cxn ang="0">
                        <a:pos x="20" y="30"/>
                      </a:cxn>
                      <a:cxn ang="0">
                        <a:pos x="5" y="39"/>
                      </a:cxn>
                      <a:cxn ang="0">
                        <a:pos x="9" y="26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42" h="39">
                        <a:moveTo>
                          <a:pt x="0" y="10"/>
                        </a:moveTo>
                        <a:lnTo>
                          <a:pt x="15" y="10"/>
                        </a:lnTo>
                        <a:lnTo>
                          <a:pt x="20" y="0"/>
                        </a:lnTo>
                        <a:lnTo>
                          <a:pt x="27" y="10"/>
                        </a:lnTo>
                        <a:lnTo>
                          <a:pt x="31" y="10"/>
                        </a:lnTo>
                        <a:lnTo>
                          <a:pt x="42" y="10"/>
                        </a:lnTo>
                        <a:lnTo>
                          <a:pt x="31" y="23"/>
                        </a:lnTo>
                        <a:lnTo>
                          <a:pt x="34" y="39"/>
                        </a:lnTo>
                        <a:lnTo>
                          <a:pt x="20" y="30"/>
                        </a:lnTo>
                        <a:lnTo>
                          <a:pt x="5" y="39"/>
                        </a:lnTo>
                        <a:lnTo>
                          <a:pt x="9" y="26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1" name="Freeform 365"/>
                  <p:cNvSpPr>
                    <a:spLocks/>
                  </p:cNvSpPr>
                  <p:nvPr/>
                </p:nvSpPr>
                <p:spPr bwMode="auto">
                  <a:xfrm>
                    <a:off x="1054" y="2695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0" y="14"/>
                      </a:cxn>
                      <a:cxn ang="0">
                        <a:pos x="15" y="14"/>
                      </a:cxn>
                      <a:cxn ang="0">
                        <a:pos x="21" y="0"/>
                      </a:cxn>
                      <a:cxn ang="0">
                        <a:pos x="25" y="14"/>
                      </a:cxn>
                      <a:cxn ang="0">
                        <a:pos x="30" y="14"/>
                      </a:cxn>
                      <a:cxn ang="0">
                        <a:pos x="40" y="14"/>
                      </a:cxn>
                      <a:cxn ang="0">
                        <a:pos x="30" y="26"/>
                      </a:cxn>
                      <a:cxn ang="0">
                        <a:pos x="32" y="41"/>
                      </a:cxn>
                      <a:cxn ang="0">
                        <a:pos x="21" y="33"/>
                      </a:cxn>
                      <a:cxn ang="0">
                        <a:pos x="8" y="41"/>
                      </a:cxn>
                      <a:cxn ang="0">
                        <a:pos x="11" y="26"/>
                      </a:cxn>
                      <a:cxn ang="0">
                        <a:pos x="0" y="14"/>
                      </a:cxn>
                    </a:cxnLst>
                    <a:rect l="0" t="0" r="r" b="b"/>
                    <a:pathLst>
                      <a:path w="40" h="41">
                        <a:moveTo>
                          <a:pt x="0" y="14"/>
                        </a:moveTo>
                        <a:lnTo>
                          <a:pt x="15" y="14"/>
                        </a:lnTo>
                        <a:lnTo>
                          <a:pt x="21" y="0"/>
                        </a:lnTo>
                        <a:lnTo>
                          <a:pt x="25" y="14"/>
                        </a:lnTo>
                        <a:lnTo>
                          <a:pt x="30" y="14"/>
                        </a:lnTo>
                        <a:lnTo>
                          <a:pt x="40" y="14"/>
                        </a:lnTo>
                        <a:lnTo>
                          <a:pt x="30" y="26"/>
                        </a:lnTo>
                        <a:lnTo>
                          <a:pt x="32" y="41"/>
                        </a:lnTo>
                        <a:lnTo>
                          <a:pt x="21" y="33"/>
                        </a:lnTo>
                        <a:lnTo>
                          <a:pt x="8" y="41"/>
                        </a:lnTo>
                        <a:lnTo>
                          <a:pt x="11" y="26"/>
                        </a:lnTo>
                        <a:lnTo>
                          <a:pt x="0" y="1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2" name="Freeform 366"/>
                  <p:cNvSpPr>
                    <a:spLocks/>
                  </p:cNvSpPr>
                  <p:nvPr/>
                </p:nvSpPr>
                <p:spPr bwMode="auto">
                  <a:xfrm>
                    <a:off x="1072" y="2687"/>
                    <a:ext cx="15" cy="15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7" y="17"/>
                      </a:cxn>
                      <a:cxn ang="0">
                        <a:pos x="21" y="0"/>
                      </a:cxn>
                      <a:cxn ang="0">
                        <a:pos x="28" y="17"/>
                      </a:cxn>
                      <a:cxn ang="0">
                        <a:pos x="29" y="17"/>
                      </a:cxn>
                      <a:cxn ang="0">
                        <a:pos x="33" y="17"/>
                      </a:cxn>
                      <a:cxn ang="0">
                        <a:pos x="44" y="17"/>
                      </a:cxn>
                      <a:cxn ang="0">
                        <a:pos x="33" y="28"/>
                      </a:cxn>
                      <a:cxn ang="0">
                        <a:pos x="36" y="45"/>
                      </a:cxn>
                      <a:cxn ang="0">
                        <a:pos x="21" y="38"/>
                      </a:cxn>
                      <a:cxn ang="0">
                        <a:pos x="8" y="45"/>
                      </a:cxn>
                      <a:cxn ang="0">
                        <a:pos x="8" y="28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44" h="45">
                        <a:moveTo>
                          <a:pt x="0" y="17"/>
                        </a:moveTo>
                        <a:lnTo>
                          <a:pt x="17" y="17"/>
                        </a:lnTo>
                        <a:lnTo>
                          <a:pt x="21" y="0"/>
                        </a:lnTo>
                        <a:lnTo>
                          <a:pt x="28" y="17"/>
                        </a:lnTo>
                        <a:lnTo>
                          <a:pt x="29" y="17"/>
                        </a:lnTo>
                        <a:lnTo>
                          <a:pt x="33" y="17"/>
                        </a:lnTo>
                        <a:lnTo>
                          <a:pt x="44" y="17"/>
                        </a:lnTo>
                        <a:lnTo>
                          <a:pt x="33" y="28"/>
                        </a:lnTo>
                        <a:lnTo>
                          <a:pt x="36" y="45"/>
                        </a:lnTo>
                        <a:lnTo>
                          <a:pt x="21" y="38"/>
                        </a:lnTo>
                        <a:lnTo>
                          <a:pt x="8" y="45"/>
                        </a:lnTo>
                        <a:lnTo>
                          <a:pt x="8" y="28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3" name="Freeform 367"/>
                  <p:cNvSpPr>
                    <a:spLocks/>
                  </p:cNvSpPr>
                  <p:nvPr/>
                </p:nvSpPr>
                <p:spPr bwMode="auto">
                  <a:xfrm>
                    <a:off x="1088" y="2687"/>
                    <a:ext cx="16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8" y="17"/>
                      </a:cxn>
                      <a:cxn ang="0">
                        <a:pos x="24" y="0"/>
                      </a:cxn>
                      <a:cxn ang="0">
                        <a:pos x="31" y="17"/>
                      </a:cxn>
                      <a:cxn ang="0">
                        <a:pos x="34" y="17"/>
                      </a:cxn>
                      <a:cxn ang="0">
                        <a:pos x="49" y="17"/>
                      </a:cxn>
                      <a:cxn ang="0">
                        <a:pos x="34" y="29"/>
                      </a:cxn>
                      <a:cxn ang="0">
                        <a:pos x="38" y="49"/>
                      </a:cxn>
                      <a:cxn ang="0">
                        <a:pos x="24" y="41"/>
                      </a:cxn>
                      <a:cxn ang="0">
                        <a:pos x="9" y="49"/>
                      </a:cxn>
                      <a:cxn ang="0">
                        <a:pos x="11" y="29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49" h="49">
                        <a:moveTo>
                          <a:pt x="0" y="17"/>
                        </a:moveTo>
                        <a:lnTo>
                          <a:pt x="18" y="17"/>
                        </a:lnTo>
                        <a:lnTo>
                          <a:pt x="24" y="0"/>
                        </a:lnTo>
                        <a:lnTo>
                          <a:pt x="31" y="17"/>
                        </a:lnTo>
                        <a:lnTo>
                          <a:pt x="34" y="17"/>
                        </a:lnTo>
                        <a:lnTo>
                          <a:pt x="49" y="17"/>
                        </a:lnTo>
                        <a:lnTo>
                          <a:pt x="34" y="29"/>
                        </a:lnTo>
                        <a:lnTo>
                          <a:pt x="38" y="49"/>
                        </a:lnTo>
                        <a:lnTo>
                          <a:pt x="24" y="41"/>
                        </a:lnTo>
                        <a:lnTo>
                          <a:pt x="9" y="49"/>
                        </a:lnTo>
                        <a:lnTo>
                          <a:pt x="11" y="29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4" name="Freeform 368"/>
                  <p:cNvSpPr>
                    <a:spLocks/>
                  </p:cNvSpPr>
                  <p:nvPr/>
                </p:nvSpPr>
                <p:spPr bwMode="auto">
                  <a:xfrm>
                    <a:off x="1106" y="2689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0" y="11"/>
                      </a:cxn>
                      <a:cxn ang="0">
                        <a:pos x="15" y="11"/>
                      </a:cxn>
                      <a:cxn ang="0">
                        <a:pos x="22" y="0"/>
                      </a:cxn>
                      <a:cxn ang="0">
                        <a:pos x="27" y="11"/>
                      </a:cxn>
                      <a:cxn ang="0">
                        <a:pos x="30" y="11"/>
                      </a:cxn>
                      <a:cxn ang="0">
                        <a:pos x="41" y="11"/>
                      </a:cxn>
                      <a:cxn ang="0">
                        <a:pos x="30" y="21"/>
                      </a:cxn>
                      <a:cxn ang="0">
                        <a:pos x="36" y="40"/>
                      </a:cxn>
                      <a:cxn ang="0">
                        <a:pos x="22" y="34"/>
                      </a:cxn>
                      <a:cxn ang="0">
                        <a:pos x="7" y="40"/>
                      </a:cxn>
                      <a:cxn ang="0">
                        <a:pos x="11" y="25"/>
                      </a:cxn>
                      <a:cxn ang="0">
                        <a:pos x="0" y="11"/>
                      </a:cxn>
                    </a:cxnLst>
                    <a:rect l="0" t="0" r="r" b="b"/>
                    <a:pathLst>
                      <a:path w="41" h="40">
                        <a:moveTo>
                          <a:pt x="0" y="11"/>
                        </a:moveTo>
                        <a:lnTo>
                          <a:pt x="15" y="11"/>
                        </a:lnTo>
                        <a:lnTo>
                          <a:pt x="22" y="0"/>
                        </a:lnTo>
                        <a:lnTo>
                          <a:pt x="27" y="11"/>
                        </a:lnTo>
                        <a:lnTo>
                          <a:pt x="30" y="11"/>
                        </a:lnTo>
                        <a:lnTo>
                          <a:pt x="41" y="11"/>
                        </a:lnTo>
                        <a:lnTo>
                          <a:pt x="30" y="21"/>
                        </a:lnTo>
                        <a:lnTo>
                          <a:pt x="36" y="40"/>
                        </a:lnTo>
                        <a:lnTo>
                          <a:pt x="22" y="34"/>
                        </a:lnTo>
                        <a:lnTo>
                          <a:pt x="7" y="40"/>
                        </a:lnTo>
                        <a:lnTo>
                          <a:pt x="11" y="25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5" name="Freeform 369"/>
                  <p:cNvSpPr>
                    <a:spLocks/>
                  </p:cNvSpPr>
                  <p:nvPr/>
                </p:nvSpPr>
                <p:spPr bwMode="auto">
                  <a:xfrm>
                    <a:off x="1006" y="2666"/>
                    <a:ext cx="14" cy="13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4" y="10"/>
                      </a:cxn>
                      <a:cxn ang="0">
                        <a:pos x="20" y="0"/>
                      </a:cxn>
                      <a:cxn ang="0">
                        <a:pos x="24" y="10"/>
                      </a:cxn>
                      <a:cxn ang="0">
                        <a:pos x="29" y="10"/>
                      </a:cxn>
                      <a:cxn ang="0">
                        <a:pos x="42" y="10"/>
                      </a:cxn>
                      <a:cxn ang="0">
                        <a:pos x="29" y="24"/>
                      </a:cxn>
                      <a:cxn ang="0">
                        <a:pos x="31" y="39"/>
                      </a:cxn>
                      <a:cxn ang="0">
                        <a:pos x="20" y="30"/>
                      </a:cxn>
                      <a:cxn ang="0">
                        <a:pos x="6" y="39"/>
                      </a:cxn>
                      <a:cxn ang="0">
                        <a:pos x="10" y="24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42" h="39">
                        <a:moveTo>
                          <a:pt x="0" y="10"/>
                        </a:moveTo>
                        <a:lnTo>
                          <a:pt x="14" y="10"/>
                        </a:lnTo>
                        <a:lnTo>
                          <a:pt x="20" y="0"/>
                        </a:lnTo>
                        <a:lnTo>
                          <a:pt x="24" y="10"/>
                        </a:lnTo>
                        <a:lnTo>
                          <a:pt x="29" y="10"/>
                        </a:lnTo>
                        <a:lnTo>
                          <a:pt x="42" y="10"/>
                        </a:lnTo>
                        <a:lnTo>
                          <a:pt x="29" y="24"/>
                        </a:lnTo>
                        <a:lnTo>
                          <a:pt x="31" y="39"/>
                        </a:lnTo>
                        <a:lnTo>
                          <a:pt x="20" y="30"/>
                        </a:lnTo>
                        <a:lnTo>
                          <a:pt x="6" y="39"/>
                        </a:lnTo>
                        <a:lnTo>
                          <a:pt x="10" y="24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6" name="Freeform 370"/>
                  <p:cNvSpPr>
                    <a:spLocks/>
                  </p:cNvSpPr>
                  <p:nvPr/>
                </p:nvSpPr>
                <p:spPr bwMode="auto">
                  <a:xfrm>
                    <a:off x="1037" y="2550"/>
                    <a:ext cx="26" cy="25"/>
                  </a:xfrm>
                  <a:custGeom>
                    <a:avLst/>
                    <a:gdLst/>
                    <a:ahLst/>
                    <a:cxnLst>
                      <a:cxn ang="0">
                        <a:pos x="0" y="26"/>
                      </a:cxn>
                      <a:cxn ang="0">
                        <a:pos x="29" y="26"/>
                      </a:cxn>
                      <a:cxn ang="0">
                        <a:pos x="37" y="0"/>
                      </a:cxn>
                      <a:cxn ang="0">
                        <a:pos x="48" y="26"/>
                      </a:cxn>
                      <a:cxn ang="0">
                        <a:pos x="53" y="26"/>
                      </a:cxn>
                      <a:cxn ang="0">
                        <a:pos x="76" y="26"/>
                      </a:cxn>
                      <a:cxn ang="0">
                        <a:pos x="53" y="43"/>
                      </a:cxn>
                      <a:cxn ang="0">
                        <a:pos x="63" y="73"/>
                      </a:cxn>
                      <a:cxn ang="0">
                        <a:pos x="37" y="60"/>
                      </a:cxn>
                      <a:cxn ang="0">
                        <a:pos x="15" y="71"/>
                      </a:cxn>
                      <a:cxn ang="0">
                        <a:pos x="20" y="44"/>
                      </a:cxn>
                      <a:cxn ang="0">
                        <a:pos x="0" y="26"/>
                      </a:cxn>
                    </a:cxnLst>
                    <a:rect l="0" t="0" r="r" b="b"/>
                    <a:pathLst>
                      <a:path w="76" h="73">
                        <a:moveTo>
                          <a:pt x="0" y="26"/>
                        </a:moveTo>
                        <a:lnTo>
                          <a:pt x="29" y="26"/>
                        </a:lnTo>
                        <a:lnTo>
                          <a:pt x="37" y="0"/>
                        </a:lnTo>
                        <a:lnTo>
                          <a:pt x="48" y="26"/>
                        </a:lnTo>
                        <a:lnTo>
                          <a:pt x="53" y="26"/>
                        </a:lnTo>
                        <a:lnTo>
                          <a:pt x="76" y="26"/>
                        </a:lnTo>
                        <a:lnTo>
                          <a:pt x="53" y="43"/>
                        </a:lnTo>
                        <a:lnTo>
                          <a:pt x="63" y="73"/>
                        </a:lnTo>
                        <a:lnTo>
                          <a:pt x="37" y="60"/>
                        </a:lnTo>
                        <a:lnTo>
                          <a:pt x="15" y="71"/>
                        </a:lnTo>
                        <a:lnTo>
                          <a:pt x="20" y="44"/>
                        </a:lnTo>
                        <a:lnTo>
                          <a:pt x="0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101747" name="Group 371"/>
                <p:cNvGrpSpPr>
                  <a:grpSpLocks/>
                </p:cNvGrpSpPr>
                <p:nvPr/>
              </p:nvGrpSpPr>
              <p:grpSpPr bwMode="auto">
                <a:xfrm>
                  <a:off x="878" y="172"/>
                  <a:ext cx="286" cy="79"/>
                  <a:chOff x="871" y="2573"/>
                  <a:chExt cx="286" cy="79"/>
                </a:xfrm>
              </p:grpSpPr>
              <p:sp>
                <p:nvSpPr>
                  <p:cNvPr id="101748" name="Freeform 372"/>
                  <p:cNvSpPr>
                    <a:spLocks/>
                  </p:cNvSpPr>
                  <p:nvPr/>
                </p:nvSpPr>
                <p:spPr bwMode="auto">
                  <a:xfrm>
                    <a:off x="871" y="2585"/>
                    <a:ext cx="18" cy="20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38" y="0"/>
                      </a:cxn>
                      <a:cxn ang="0">
                        <a:pos x="53" y="52"/>
                      </a:cxn>
                      <a:cxn ang="0">
                        <a:pos x="18" y="61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53" h="61">
                        <a:moveTo>
                          <a:pt x="0" y="10"/>
                        </a:moveTo>
                        <a:lnTo>
                          <a:pt x="38" y="0"/>
                        </a:lnTo>
                        <a:lnTo>
                          <a:pt x="53" y="52"/>
                        </a:lnTo>
                        <a:lnTo>
                          <a:pt x="18" y="61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9" name="Freeform 373"/>
                  <p:cNvSpPr>
                    <a:spLocks/>
                  </p:cNvSpPr>
                  <p:nvPr/>
                </p:nvSpPr>
                <p:spPr bwMode="auto">
                  <a:xfrm>
                    <a:off x="889" y="2581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37" y="0"/>
                      </a:cxn>
                      <a:cxn ang="0">
                        <a:pos x="52" y="48"/>
                      </a:cxn>
                      <a:cxn ang="0">
                        <a:pos x="15" y="58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52" h="58">
                        <a:moveTo>
                          <a:pt x="0" y="10"/>
                        </a:moveTo>
                        <a:lnTo>
                          <a:pt x="37" y="0"/>
                        </a:lnTo>
                        <a:lnTo>
                          <a:pt x="52" y="48"/>
                        </a:lnTo>
                        <a:lnTo>
                          <a:pt x="15" y="58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0" name="Freeform 374"/>
                  <p:cNvSpPr>
                    <a:spLocks/>
                  </p:cNvSpPr>
                  <p:nvPr/>
                </p:nvSpPr>
                <p:spPr bwMode="auto">
                  <a:xfrm>
                    <a:off x="905" y="2577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0" y="7"/>
                      </a:cxn>
                      <a:cxn ang="0">
                        <a:pos x="37" y="0"/>
                      </a:cxn>
                      <a:cxn ang="0">
                        <a:pos x="50" y="50"/>
                      </a:cxn>
                      <a:cxn ang="0">
                        <a:pos x="14" y="58"/>
                      </a:cxn>
                      <a:cxn ang="0">
                        <a:pos x="0" y="7"/>
                      </a:cxn>
                    </a:cxnLst>
                    <a:rect l="0" t="0" r="r" b="b"/>
                    <a:pathLst>
                      <a:path w="50" h="58">
                        <a:moveTo>
                          <a:pt x="0" y="7"/>
                        </a:moveTo>
                        <a:lnTo>
                          <a:pt x="37" y="0"/>
                        </a:lnTo>
                        <a:lnTo>
                          <a:pt x="50" y="50"/>
                        </a:lnTo>
                        <a:lnTo>
                          <a:pt x="14" y="58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1" name="Freeform 375"/>
                  <p:cNvSpPr>
                    <a:spLocks/>
                  </p:cNvSpPr>
                  <p:nvPr/>
                </p:nvSpPr>
                <p:spPr bwMode="auto">
                  <a:xfrm>
                    <a:off x="921" y="2574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0" y="6"/>
                      </a:cxn>
                      <a:cxn ang="0">
                        <a:pos x="37" y="0"/>
                      </a:cxn>
                      <a:cxn ang="0">
                        <a:pos x="52" y="52"/>
                      </a:cxn>
                      <a:cxn ang="0">
                        <a:pos x="15" y="58"/>
                      </a:cxn>
                      <a:cxn ang="0">
                        <a:pos x="0" y="6"/>
                      </a:cxn>
                    </a:cxnLst>
                    <a:rect l="0" t="0" r="r" b="b"/>
                    <a:pathLst>
                      <a:path w="52" h="58">
                        <a:moveTo>
                          <a:pt x="0" y="6"/>
                        </a:moveTo>
                        <a:lnTo>
                          <a:pt x="37" y="0"/>
                        </a:lnTo>
                        <a:lnTo>
                          <a:pt x="52" y="52"/>
                        </a:lnTo>
                        <a:lnTo>
                          <a:pt x="15" y="58"/>
                        </a:lnTo>
                        <a:lnTo>
                          <a:pt x="0" y="6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2" name="Freeform 376"/>
                  <p:cNvSpPr>
                    <a:spLocks/>
                  </p:cNvSpPr>
                  <p:nvPr/>
                </p:nvSpPr>
                <p:spPr bwMode="auto">
                  <a:xfrm>
                    <a:off x="938" y="2573"/>
                    <a:ext cx="15" cy="1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8" y="0"/>
                      </a:cxn>
                      <a:cxn ang="0">
                        <a:pos x="44" y="48"/>
                      </a:cxn>
                      <a:cxn ang="0">
                        <a:pos x="11" y="5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4" h="53">
                        <a:moveTo>
                          <a:pt x="0" y="0"/>
                        </a:moveTo>
                        <a:lnTo>
                          <a:pt x="38" y="0"/>
                        </a:lnTo>
                        <a:lnTo>
                          <a:pt x="44" y="48"/>
                        </a:lnTo>
                        <a:lnTo>
                          <a:pt x="11" y="5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3" name="Freeform 377"/>
                  <p:cNvSpPr>
                    <a:spLocks/>
                  </p:cNvSpPr>
                  <p:nvPr/>
                </p:nvSpPr>
                <p:spPr bwMode="auto">
                  <a:xfrm>
                    <a:off x="1040" y="2582"/>
                    <a:ext cx="17" cy="20"/>
                  </a:xfrm>
                  <a:custGeom>
                    <a:avLst/>
                    <a:gdLst/>
                    <a:ahLst/>
                    <a:cxnLst>
                      <a:cxn ang="0">
                        <a:pos x="53" y="10"/>
                      </a:cxn>
                      <a:cxn ang="0">
                        <a:pos x="15" y="0"/>
                      </a:cxn>
                      <a:cxn ang="0">
                        <a:pos x="0" y="52"/>
                      </a:cxn>
                      <a:cxn ang="0">
                        <a:pos x="35" y="61"/>
                      </a:cxn>
                      <a:cxn ang="0">
                        <a:pos x="53" y="10"/>
                      </a:cxn>
                    </a:cxnLst>
                    <a:rect l="0" t="0" r="r" b="b"/>
                    <a:pathLst>
                      <a:path w="53" h="61">
                        <a:moveTo>
                          <a:pt x="53" y="10"/>
                        </a:moveTo>
                        <a:lnTo>
                          <a:pt x="15" y="0"/>
                        </a:lnTo>
                        <a:lnTo>
                          <a:pt x="0" y="52"/>
                        </a:lnTo>
                        <a:lnTo>
                          <a:pt x="35" y="61"/>
                        </a:lnTo>
                        <a:lnTo>
                          <a:pt x="53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4" name="Freeform 378"/>
                  <p:cNvSpPr>
                    <a:spLocks/>
                  </p:cNvSpPr>
                  <p:nvPr/>
                </p:nvSpPr>
                <p:spPr bwMode="auto">
                  <a:xfrm>
                    <a:off x="1023" y="2577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49" y="7"/>
                      </a:cxn>
                      <a:cxn ang="0">
                        <a:pos x="12" y="0"/>
                      </a:cxn>
                      <a:cxn ang="0">
                        <a:pos x="0" y="50"/>
                      </a:cxn>
                      <a:cxn ang="0">
                        <a:pos x="36" y="59"/>
                      </a:cxn>
                      <a:cxn ang="0">
                        <a:pos x="49" y="7"/>
                      </a:cxn>
                    </a:cxnLst>
                    <a:rect l="0" t="0" r="r" b="b"/>
                    <a:pathLst>
                      <a:path w="49" h="59">
                        <a:moveTo>
                          <a:pt x="49" y="7"/>
                        </a:moveTo>
                        <a:lnTo>
                          <a:pt x="12" y="0"/>
                        </a:lnTo>
                        <a:lnTo>
                          <a:pt x="0" y="50"/>
                        </a:lnTo>
                        <a:lnTo>
                          <a:pt x="36" y="59"/>
                        </a:lnTo>
                        <a:lnTo>
                          <a:pt x="49" y="7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5" name="Freeform 379"/>
                  <p:cNvSpPr>
                    <a:spLocks/>
                  </p:cNvSpPr>
                  <p:nvPr/>
                </p:nvSpPr>
                <p:spPr bwMode="auto">
                  <a:xfrm>
                    <a:off x="1003" y="2574"/>
                    <a:ext cx="18" cy="19"/>
                  </a:xfrm>
                  <a:custGeom>
                    <a:avLst/>
                    <a:gdLst/>
                    <a:ahLst/>
                    <a:cxnLst>
                      <a:cxn ang="0">
                        <a:pos x="55" y="6"/>
                      </a:cxn>
                      <a:cxn ang="0">
                        <a:pos x="15" y="0"/>
                      </a:cxn>
                      <a:cxn ang="0">
                        <a:pos x="0" y="52"/>
                      </a:cxn>
                      <a:cxn ang="0">
                        <a:pos x="37" y="58"/>
                      </a:cxn>
                      <a:cxn ang="0">
                        <a:pos x="55" y="6"/>
                      </a:cxn>
                    </a:cxnLst>
                    <a:rect l="0" t="0" r="r" b="b"/>
                    <a:pathLst>
                      <a:path w="55" h="58">
                        <a:moveTo>
                          <a:pt x="55" y="6"/>
                        </a:moveTo>
                        <a:lnTo>
                          <a:pt x="15" y="0"/>
                        </a:lnTo>
                        <a:lnTo>
                          <a:pt x="0" y="52"/>
                        </a:lnTo>
                        <a:lnTo>
                          <a:pt x="37" y="58"/>
                        </a:lnTo>
                        <a:lnTo>
                          <a:pt x="55" y="6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6" name="Freeform 380"/>
                  <p:cNvSpPr>
                    <a:spLocks/>
                  </p:cNvSpPr>
                  <p:nvPr/>
                </p:nvSpPr>
                <p:spPr bwMode="auto">
                  <a:xfrm>
                    <a:off x="1059" y="2588"/>
                    <a:ext cx="18" cy="21"/>
                  </a:xfrm>
                  <a:custGeom>
                    <a:avLst/>
                    <a:gdLst/>
                    <a:ahLst/>
                    <a:cxnLst>
                      <a:cxn ang="0">
                        <a:pos x="54" y="10"/>
                      </a:cxn>
                      <a:cxn ang="0">
                        <a:pos x="15" y="0"/>
                      </a:cxn>
                      <a:cxn ang="0">
                        <a:pos x="0" y="52"/>
                      </a:cxn>
                      <a:cxn ang="0">
                        <a:pos x="36" y="61"/>
                      </a:cxn>
                      <a:cxn ang="0">
                        <a:pos x="54" y="10"/>
                      </a:cxn>
                    </a:cxnLst>
                    <a:rect l="0" t="0" r="r" b="b"/>
                    <a:pathLst>
                      <a:path w="54" h="61">
                        <a:moveTo>
                          <a:pt x="54" y="10"/>
                        </a:moveTo>
                        <a:lnTo>
                          <a:pt x="15" y="0"/>
                        </a:lnTo>
                        <a:lnTo>
                          <a:pt x="0" y="52"/>
                        </a:lnTo>
                        <a:lnTo>
                          <a:pt x="36" y="61"/>
                        </a:lnTo>
                        <a:lnTo>
                          <a:pt x="54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7" name="Freeform 381"/>
                  <p:cNvSpPr>
                    <a:spLocks/>
                  </p:cNvSpPr>
                  <p:nvPr/>
                </p:nvSpPr>
                <p:spPr bwMode="auto">
                  <a:xfrm>
                    <a:off x="1077" y="2595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4"/>
                      </a:cxn>
                      <a:cxn ang="0">
                        <a:pos x="15" y="0"/>
                      </a:cxn>
                      <a:cxn ang="0">
                        <a:pos x="0" y="50"/>
                      </a:cxn>
                      <a:cxn ang="0">
                        <a:pos x="31" y="63"/>
                      </a:cxn>
                      <a:cxn ang="0">
                        <a:pos x="51" y="14"/>
                      </a:cxn>
                    </a:cxnLst>
                    <a:rect l="0" t="0" r="r" b="b"/>
                    <a:pathLst>
                      <a:path w="51" h="63">
                        <a:moveTo>
                          <a:pt x="51" y="14"/>
                        </a:moveTo>
                        <a:lnTo>
                          <a:pt x="15" y="0"/>
                        </a:lnTo>
                        <a:lnTo>
                          <a:pt x="0" y="50"/>
                        </a:lnTo>
                        <a:lnTo>
                          <a:pt x="31" y="63"/>
                        </a:lnTo>
                        <a:lnTo>
                          <a:pt x="51" y="14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8" name="Freeform 382"/>
                  <p:cNvSpPr>
                    <a:spLocks/>
                  </p:cNvSpPr>
                  <p:nvPr/>
                </p:nvSpPr>
                <p:spPr bwMode="auto">
                  <a:xfrm>
                    <a:off x="1093" y="2604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5"/>
                      </a:cxn>
                      <a:cxn ang="0">
                        <a:pos x="15" y="0"/>
                      </a:cxn>
                      <a:cxn ang="0">
                        <a:pos x="0" y="50"/>
                      </a:cxn>
                      <a:cxn ang="0">
                        <a:pos x="32" y="63"/>
                      </a:cxn>
                      <a:cxn ang="0">
                        <a:pos x="51" y="15"/>
                      </a:cxn>
                    </a:cxnLst>
                    <a:rect l="0" t="0" r="r" b="b"/>
                    <a:pathLst>
                      <a:path w="51" h="63">
                        <a:moveTo>
                          <a:pt x="51" y="15"/>
                        </a:moveTo>
                        <a:lnTo>
                          <a:pt x="15" y="0"/>
                        </a:lnTo>
                        <a:lnTo>
                          <a:pt x="0" y="50"/>
                        </a:lnTo>
                        <a:lnTo>
                          <a:pt x="32" y="63"/>
                        </a:lnTo>
                        <a:lnTo>
                          <a:pt x="51" y="15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9" name="Freeform 383"/>
                  <p:cNvSpPr>
                    <a:spLocks/>
                  </p:cNvSpPr>
                  <p:nvPr/>
                </p:nvSpPr>
                <p:spPr bwMode="auto">
                  <a:xfrm>
                    <a:off x="1110" y="2613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4"/>
                      </a:cxn>
                      <a:cxn ang="0">
                        <a:pos x="15" y="0"/>
                      </a:cxn>
                      <a:cxn ang="0">
                        <a:pos x="0" y="51"/>
                      </a:cxn>
                      <a:cxn ang="0">
                        <a:pos x="32" y="64"/>
                      </a:cxn>
                      <a:cxn ang="0">
                        <a:pos x="51" y="14"/>
                      </a:cxn>
                    </a:cxnLst>
                    <a:rect l="0" t="0" r="r" b="b"/>
                    <a:pathLst>
                      <a:path w="51" h="64">
                        <a:moveTo>
                          <a:pt x="51" y="14"/>
                        </a:moveTo>
                        <a:lnTo>
                          <a:pt x="15" y="0"/>
                        </a:lnTo>
                        <a:lnTo>
                          <a:pt x="0" y="51"/>
                        </a:lnTo>
                        <a:lnTo>
                          <a:pt x="32" y="64"/>
                        </a:lnTo>
                        <a:lnTo>
                          <a:pt x="51" y="14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60" name="Freeform 384"/>
                  <p:cNvSpPr>
                    <a:spLocks/>
                  </p:cNvSpPr>
                  <p:nvPr/>
                </p:nvSpPr>
                <p:spPr bwMode="auto">
                  <a:xfrm>
                    <a:off x="1125" y="2622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0" y="14"/>
                      </a:cxn>
                      <a:cxn ang="0">
                        <a:pos x="15" y="0"/>
                      </a:cxn>
                      <a:cxn ang="0">
                        <a:pos x="0" y="51"/>
                      </a:cxn>
                      <a:cxn ang="0">
                        <a:pos x="31" y="64"/>
                      </a:cxn>
                      <a:cxn ang="0">
                        <a:pos x="50" y="14"/>
                      </a:cxn>
                    </a:cxnLst>
                    <a:rect l="0" t="0" r="r" b="b"/>
                    <a:pathLst>
                      <a:path w="50" h="64">
                        <a:moveTo>
                          <a:pt x="50" y="14"/>
                        </a:moveTo>
                        <a:lnTo>
                          <a:pt x="15" y="0"/>
                        </a:lnTo>
                        <a:lnTo>
                          <a:pt x="0" y="51"/>
                        </a:lnTo>
                        <a:lnTo>
                          <a:pt x="31" y="64"/>
                        </a:lnTo>
                        <a:lnTo>
                          <a:pt x="50" y="14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61" name="Freeform 385"/>
                  <p:cNvSpPr>
                    <a:spLocks/>
                  </p:cNvSpPr>
                  <p:nvPr/>
                </p:nvSpPr>
                <p:spPr bwMode="auto">
                  <a:xfrm>
                    <a:off x="1140" y="2631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5"/>
                      </a:cxn>
                      <a:cxn ang="0">
                        <a:pos x="15" y="0"/>
                      </a:cxn>
                      <a:cxn ang="0">
                        <a:pos x="0" y="50"/>
                      </a:cxn>
                      <a:cxn ang="0">
                        <a:pos x="32" y="63"/>
                      </a:cxn>
                      <a:cxn ang="0">
                        <a:pos x="51" y="15"/>
                      </a:cxn>
                    </a:cxnLst>
                    <a:rect l="0" t="0" r="r" b="b"/>
                    <a:pathLst>
                      <a:path w="51" h="63">
                        <a:moveTo>
                          <a:pt x="51" y="15"/>
                        </a:moveTo>
                        <a:lnTo>
                          <a:pt x="15" y="0"/>
                        </a:lnTo>
                        <a:lnTo>
                          <a:pt x="0" y="50"/>
                        </a:lnTo>
                        <a:lnTo>
                          <a:pt x="32" y="63"/>
                        </a:lnTo>
                        <a:lnTo>
                          <a:pt x="51" y="15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62" name="Freeform 386"/>
                  <p:cNvSpPr>
                    <a:spLocks/>
                  </p:cNvSpPr>
                  <p:nvPr/>
                </p:nvSpPr>
                <p:spPr bwMode="auto">
                  <a:xfrm>
                    <a:off x="974" y="2573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0"/>
                      </a:cxn>
                      <a:cxn ang="0">
                        <a:pos x="42" y="0"/>
                      </a:cxn>
                      <a:cxn ang="0">
                        <a:pos x="37" y="50"/>
                      </a:cxn>
                      <a:cxn ang="0">
                        <a:pos x="0" y="52"/>
                      </a:cxn>
                      <a:cxn ang="0">
                        <a:pos x="6" y="0"/>
                      </a:cxn>
                    </a:cxnLst>
                    <a:rect l="0" t="0" r="r" b="b"/>
                    <a:pathLst>
                      <a:path w="42" h="52">
                        <a:moveTo>
                          <a:pt x="6" y="0"/>
                        </a:moveTo>
                        <a:lnTo>
                          <a:pt x="42" y="0"/>
                        </a:lnTo>
                        <a:lnTo>
                          <a:pt x="37" y="50"/>
                        </a:lnTo>
                        <a:lnTo>
                          <a:pt x="0" y="52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</p:grpSp>
        <p:sp>
          <p:nvSpPr>
            <p:cNvPr id="101763" name="Rectangle 387"/>
            <p:cNvSpPr>
              <a:spLocks noChangeArrowheads="1"/>
            </p:cNvSpPr>
            <p:nvPr/>
          </p:nvSpPr>
          <p:spPr bwMode="auto">
            <a:xfrm>
              <a:off x="1387" y="2610"/>
              <a:ext cx="843" cy="560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764" name="Group 388"/>
          <p:cNvGrpSpPr>
            <a:grpSpLocks/>
          </p:cNvGrpSpPr>
          <p:nvPr userDrawn="1"/>
        </p:nvGrpSpPr>
        <p:grpSpPr bwMode="auto">
          <a:xfrm>
            <a:off x="8432800" y="192088"/>
            <a:ext cx="393700" cy="311150"/>
            <a:chOff x="2174" y="484"/>
            <a:chExt cx="867" cy="576"/>
          </a:xfrm>
        </p:grpSpPr>
        <p:grpSp>
          <p:nvGrpSpPr>
            <p:cNvPr id="101765" name="Group 389"/>
            <p:cNvGrpSpPr>
              <a:grpSpLocks/>
            </p:cNvGrpSpPr>
            <p:nvPr/>
          </p:nvGrpSpPr>
          <p:grpSpPr bwMode="auto">
            <a:xfrm>
              <a:off x="2175" y="485"/>
              <a:ext cx="865" cy="575"/>
              <a:chOff x="2676" y="307"/>
              <a:chExt cx="865" cy="573"/>
            </a:xfrm>
          </p:grpSpPr>
          <p:sp>
            <p:nvSpPr>
              <p:cNvPr id="101766" name="Rectangle 390"/>
              <p:cNvSpPr>
                <a:spLocks noChangeArrowheads="1"/>
              </p:cNvSpPr>
              <p:nvPr/>
            </p:nvSpPr>
            <p:spPr bwMode="auto">
              <a:xfrm>
                <a:off x="2676" y="307"/>
                <a:ext cx="865" cy="56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67" name="Rectangle 391"/>
              <p:cNvSpPr>
                <a:spLocks noChangeArrowheads="1"/>
              </p:cNvSpPr>
              <p:nvPr/>
            </p:nvSpPr>
            <p:spPr bwMode="auto">
              <a:xfrm>
                <a:off x="2676" y="307"/>
                <a:ext cx="865" cy="178"/>
              </a:xfrm>
              <a:prstGeom prst="rect">
                <a:avLst/>
              </a:prstGeom>
              <a:solidFill>
                <a:srgbClr val="A2C1F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68" name="Freeform 392"/>
              <p:cNvSpPr>
                <a:spLocks/>
              </p:cNvSpPr>
              <p:nvPr/>
            </p:nvSpPr>
            <p:spPr bwMode="auto">
              <a:xfrm>
                <a:off x="3037" y="523"/>
                <a:ext cx="144" cy="144"/>
              </a:xfrm>
              <a:custGeom>
                <a:avLst/>
                <a:gdLst/>
                <a:ahLst/>
                <a:cxnLst>
                  <a:cxn ang="0">
                    <a:pos x="329" y="13"/>
                  </a:cxn>
                  <a:cxn ang="0">
                    <a:pos x="313" y="67"/>
                  </a:cxn>
                  <a:cxn ang="0">
                    <a:pos x="363" y="57"/>
                  </a:cxn>
                  <a:cxn ang="0">
                    <a:pos x="380" y="63"/>
                  </a:cxn>
                  <a:cxn ang="0">
                    <a:pos x="410" y="72"/>
                  </a:cxn>
                  <a:cxn ang="0">
                    <a:pos x="443" y="103"/>
                  </a:cxn>
                  <a:cxn ang="0">
                    <a:pos x="458" y="112"/>
                  </a:cxn>
                  <a:cxn ang="0">
                    <a:pos x="477" y="140"/>
                  </a:cxn>
                  <a:cxn ang="0">
                    <a:pos x="429" y="166"/>
                  </a:cxn>
                  <a:cxn ang="0">
                    <a:pos x="466" y="184"/>
                  </a:cxn>
                  <a:cxn ang="0">
                    <a:pos x="478" y="204"/>
                  </a:cxn>
                  <a:cxn ang="0">
                    <a:pos x="495" y="221"/>
                  </a:cxn>
                  <a:cxn ang="0">
                    <a:pos x="496" y="282"/>
                  </a:cxn>
                  <a:cxn ang="0">
                    <a:pos x="495" y="296"/>
                  </a:cxn>
                  <a:cxn ang="0">
                    <a:pos x="435" y="298"/>
                  </a:cxn>
                  <a:cxn ang="0">
                    <a:pos x="445" y="358"/>
                  </a:cxn>
                  <a:cxn ang="0">
                    <a:pos x="434" y="379"/>
                  </a:cxn>
                  <a:cxn ang="0">
                    <a:pos x="395" y="383"/>
                  </a:cxn>
                  <a:cxn ang="0">
                    <a:pos x="392" y="462"/>
                  </a:cxn>
                  <a:cxn ang="0">
                    <a:pos x="360" y="397"/>
                  </a:cxn>
                  <a:cxn ang="0">
                    <a:pos x="341" y="460"/>
                  </a:cxn>
                  <a:cxn ang="0">
                    <a:pos x="307" y="424"/>
                  </a:cxn>
                  <a:cxn ang="0">
                    <a:pos x="274" y="491"/>
                  </a:cxn>
                  <a:cxn ang="0">
                    <a:pos x="263" y="491"/>
                  </a:cxn>
                  <a:cxn ang="0">
                    <a:pos x="226" y="483"/>
                  </a:cxn>
                  <a:cxn ang="0">
                    <a:pos x="224" y="451"/>
                  </a:cxn>
                  <a:cxn ang="0">
                    <a:pos x="183" y="491"/>
                  </a:cxn>
                  <a:cxn ang="0">
                    <a:pos x="150" y="464"/>
                  </a:cxn>
                  <a:cxn ang="0">
                    <a:pos x="164" y="410"/>
                  </a:cxn>
                  <a:cxn ang="0">
                    <a:pos x="109" y="412"/>
                  </a:cxn>
                  <a:cxn ang="0">
                    <a:pos x="89" y="399"/>
                  </a:cxn>
                  <a:cxn ang="0">
                    <a:pos x="89" y="341"/>
                  </a:cxn>
                  <a:cxn ang="0">
                    <a:pos x="52" y="341"/>
                  </a:cxn>
                  <a:cxn ang="0">
                    <a:pos x="66" y="287"/>
                  </a:cxn>
                  <a:cxn ang="0">
                    <a:pos x="5" y="282"/>
                  </a:cxn>
                  <a:cxn ang="0">
                    <a:pos x="61" y="240"/>
                  </a:cxn>
                  <a:cxn ang="0">
                    <a:pos x="15" y="189"/>
                  </a:cxn>
                  <a:cxn ang="0">
                    <a:pos x="15" y="179"/>
                  </a:cxn>
                  <a:cxn ang="0">
                    <a:pos x="89" y="158"/>
                  </a:cxn>
                  <a:cxn ang="0">
                    <a:pos x="82" y="105"/>
                  </a:cxn>
                  <a:cxn ang="0">
                    <a:pos x="120" y="103"/>
                  </a:cxn>
                  <a:cxn ang="0">
                    <a:pos x="137" y="54"/>
                  </a:cxn>
                  <a:cxn ang="0">
                    <a:pos x="172" y="88"/>
                  </a:cxn>
                  <a:cxn ang="0">
                    <a:pos x="185" y="36"/>
                  </a:cxn>
                  <a:cxn ang="0">
                    <a:pos x="212" y="9"/>
                  </a:cxn>
                  <a:cxn ang="0">
                    <a:pos x="243" y="15"/>
                  </a:cxn>
                  <a:cxn ang="0">
                    <a:pos x="256" y="47"/>
                  </a:cxn>
                  <a:cxn ang="0">
                    <a:pos x="280" y="15"/>
                  </a:cxn>
                </a:cxnLst>
                <a:rect l="0" t="0" r="r" b="b"/>
                <a:pathLst>
                  <a:path w="500" h="497">
                    <a:moveTo>
                      <a:pt x="294" y="63"/>
                    </a:moveTo>
                    <a:lnTo>
                      <a:pt x="305" y="26"/>
                    </a:lnTo>
                    <a:lnTo>
                      <a:pt x="329" y="13"/>
                    </a:lnTo>
                    <a:lnTo>
                      <a:pt x="342" y="16"/>
                    </a:lnTo>
                    <a:lnTo>
                      <a:pt x="318" y="35"/>
                    </a:lnTo>
                    <a:lnTo>
                      <a:pt x="313" y="67"/>
                    </a:lnTo>
                    <a:lnTo>
                      <a:pt x="363" y="26"/>
                    </a:lnTo>
                    <a:lnTo>
                      <a:pt x="333" y="84"/>
                    </a:lnTo>
                    <a:lnTo>
                      <a:pt x="363" y="57"/>
                    </a:lnTo>
                    <a:lnTo>
                      <a:pt x="385" y="53"/>
                    </a:lnTo>
                    <a:lnTo>
                      <a:pt x="406" y="58"/>
                    </a:lnTo>
                    <a:lnTo>
                      <a:pt x="380" y="63"/>
                    </a:lnTo>
                    <a:lnTo>
                      <a:pt x="368" y="74"/>
                    </a:lnTo>
                    <a:lnTo>
                      <a:pt x="368" y="94"/>
                    </a:lnTo>
                    <a:lnTo>
                      <a:pt x="410" y="72"/>
                    </a:lnTo>
                    <a:lnTo>
                      <a:pt x="380" y="107"/>
                    </a:lnTo>
                    <a:lnTo>
                      <a:pt x="415" y="89"/>
                    </a:lnTo>
                    <a:lnTo>
                      <a:pt x="443" y="103"/>
                    </a:lnTo>
                    <a:lnTo>
                      <a:pt x="418" y="104"/>
                    </a:lnTo>
                    <a:lnTo>
                      <a:pt x="399" y="125"/>
                    </a:lnTo>
                    <a:lnTo>
                      <a:pt x="458" y="112"/>
                    </a:lnTo>
                    <a:lnTo>
                      <a:pt x="421" y="139"/>
                    </a:lnTo>
                    <a:lnTo>
                      <a:pt x="447" y="131"/>
                    </a:lnTo>
                    <a:lnTo>
                      <a:pt x="477" y="140"/>
                    </a:lnTo>
                    <a:lnTo>
                      <a:pt x="478" y="150"/>
                    </a:lnTo>
                    <a:lnTo>
                      <a:pt x="449" y="148"/>
                    </a:lnTo>
                    <a:lnTo>
                      <a:pt x="429" y="166"/>
                    </a:lnTo>
                    <a:lnTo>
                      <a:pt x="495" y="162"/>
                    </a:lnTo>
                    <a:lnTo>
                      <a:pt x="439" y="179"/>
                    </a:lnTo>
                    <a:lnTo>
                      <a:pt x="466" y="184"/>
                    </a:lnTo>
                    <a:lnTo>
                      <a:pt x="483" y="190"/>
                    </a:lnTo>
                    <a:lnTo>
                      <a:pt x="500" y="213"/>
                    </a:lnTo>
                    <a:lnTo>
                      <a:pt x="478" y="204"/>
                    </a:lnTo>
                    <a:lnTo>
                      <a:pt x="443" y="201"/>
                    </a:lnTo>
                    <a:lnTo>
                      <a:pt x="461" y="219"/>
                    </a:lnTo>
                    <a:lnTo>
                      <a:pt x="495" y="221"/>
                    </a:lnTo>
                    <a:lnTo>
                      <a:pt x="458" y="232"/>
                    </a:lnTo>
                    <a:lnTo>
                      <a:pt x="485" y="256"/>
                    </a:lnTo>
                    <a:lnTo>
                      <a:pt x="496" y="282"/>
                    </a:lnTo>
                    <a:lnTo>
                      <a:pt x="466" y="256"/>
                    </a:lnTo>
                    <a:lnTo>
                      <a:pt x="443" y="254"/>
                    </a:lnTo>
                    <a:lnTo>
                      <a:pt x="495" y="296"/>
                    </a:lnTo>
                    <a:lnTo>
                      <a:pt x="439" y="273"/>
                    </a:lnTo>
                    <a:lnTo>
                      <a:pt x="478" y="335"/>
                    </a:lnTo>
                    <a:lnTo>
                      <a:pt x="435" y="298"/>
                    </a:lnTo>
                    <a:lnTo>
                      <a:pt x="465" y="359"/>
                    </a:lnTo>
                    <a:lnTo>
                      <a:pt x="439" y="332"/>
                    </a:lnTo>
                    <a:lnTo>
                      <a:pt x="445" y="358"/>
                    </a:lnTo>
                    <a:lnTo>
                      <a:pt x="453" y="374"/>
                    </a:lnTo>
                    <a:lnTo>
                      <a:pt x="439" y="414"/>
                    </a:lnTo>
                    <a:lnTo>
                      <a:pt x="434" y="379"/>
                    </a:lnTo>
                    <a:lnTo>
                      <a:pt x="418" y="359"/>
                    </a:lnTo>
                    <a:lnTo>
                      <a:pt x="421" y="412"/>
                    </a:lnTo>
                    <a:lnTo>
                      <a:pt x="395" y="383"/>
                    </a:lnTo>
                    <a:lnTo>
                      <a:pt x="404" y="413"/>
                    </a:lnTo>
                    <a:lnTo>
                      <a:pt x="404" y="451"/>
                    </a:lnTo>
                    <a:lnTo>
                      <a:pt x="392" y="462"/>
                    </a:lnTo>
                    <a:lnTo>
                      <a:pt x="391" y="439"/>
                    </a:lnTo>
                    <a:lnTo>
                      <a:pt x="380" y="418"/>
                    </a:lnTo>
                    <a:lnTo>
                      <a:pt x="360" y="397"/>
                    </a:lnTo>
                    <a:lnTo>
                      <a:pt x="367" y="470"/>
                    </a:lnTo>
                    <a:lnTo>
                      <a:pt x="341" y="420"/>
                    </a:lnTo>
                    <a:lnTo>
                      <a:pt x="341" y="460"/>
                    </a:lnTo>
                    <a:lnTo>
                      <a:pt x="318" y="497"/>
                    </a:lnTo>
                    <a:lnTo>
                      <a:pt x="321" y="472"/>
                    </a:lnTo>
                    <a:lnTo>
                      <a:pt x="307" y="424"/>
                    </a:lnTo>
                    <a:lnTo>
                      <a:pt x="305" y="471"/>
                    </a:lnTo>
                    <a:lnTo>
                      <a:pt x="292" y="489"/>
                    </a:lnTo>
                    <a:lnTo>
                      <a:pt x="274" y="491"/>
                    </a:lnTo>
                    <a:lnTo>
                      <a:pt x="290" y="470"/>
                    </a:lnTo>
                    <a:lnTo>
                      <a:pt x="283" y="430"/>
                    </a:lnTo>
                    <a:lnTo>
                      <a:pt x="263" y="491"/>
                    </a:lnTo>
                    <a:lnTo>
                      <a:pt x="255" y="437"/>
                    </a:lnTo>
                    <a:lnTo>
                      <a:pt x="244" y="470"/>
                    </a:lnTo>
                    <a:lnTo>
                      <a:pt x="226" y="483"/>
                    </a:lnTo>
                    <a:lnTo>
                      <a:pt x="199" y="493"/>
                    </a:lnTo>
                    <a:lnTo>
                      <a:pt x="224" y="471"/>
                    </a:lnTo>
                    <a:lnTo>
                      <a:pt x="224" y="451"/>
                    </a:lnTo>
                    <a:lnTo>
                      <a:pt x="226" y="435"/>
                    </a:lnTo>
                    <a:lnTo>
                      <a:pt x="197" y="462"/>
                    </a:lnTo>
                    <a:lnTo>
                      <a:pt x="183" y="491"/>
                    </a:lnTo>
                    <a:lnTo>
                      <a:pt x="185" y="425"/>
                    </a:lnTo>
                    <a:lnTo>
                      <a:pt x="168" y="455"/>
                    </a:lnTo>
                    <a:lnTo>
                      <a:pt x="150" y="464"/>
                    </a:lnTo>
                    <a:lnTo>
                      <a:pt x="127" y="467"/>
                    </a:lnTo>
                    <a:lnTo>
                      <a:pt x="152" y="440"/>
                    </a:lnTo>
                    <a:lnTo>
                      <a:pt x="164" y="410"/>
                    </a:lnTo>
                    <a:lnTo>
                      <a:pt x="124" y="451"/>
                    </a:lnTo>
                    <a:lnTo>
                      <a:pt x="137" y="399"/>
                    </a:lnTo>
                    <a:lnTo>
                      <a:pt x="109" y="412"/>
                    </a:lnTo>
                    <a:lnTo>
                      <a:pt x="96" y="414"/>
                    </a:lnTo>
                    <a:lnTo>
                      <a:pt x="70" y="402"/>
                    </a:lnTo>
                    <a:lnTo>
                      <a:pt x="89" y="399"/>
                    </a:lnTo>
                    <a:lnTo>
                      <a:pt x="113" y="377"/>
                    </a:lnTo>
                    <a:lnTo>
                      <a:pt x="57" y="386"/>
                    </a:lnTo>
                    <a:lnTo>
                      <a:pt x="89" y="341"/>
                    </a:lnTo>
                    <a:lnTo>
                      <a:pt x="52" y="354"/>
                    </a:lnTo>
                    <a:lnTo>
                      <a:pt x="24" y="348"/>
                    </a:lnTo>
                    <a:lnTo>
                      <a:pt x="52" y="341"/>
                    </a:lnTo>
                    <a:lnTo>
                      <a:pt x="75" y="314"/>
                    </a:lnTo>
                    <a:lnTo>
                      <a:pt x="11" y="327"/>
                    </a:lnTo>
                    <a:lnTo>
                      <a:pt x="66" y="287"/>
                    </a:lnTo>
                    <a:lnTo>
                      <a:pt x="40" y="290"/>
                    </a:lnTo>
                    <a:lnTo>
                      <a:pt x="21" y="290"/>
                    </a:lnTo>
                    <a:lnTo>
                      <a:pt x="5" y="282"/>
                    </a:lnTo>
                    <a:lnTo>
                      <a:pt x="69" y="267"/>
                    </a:lnTo>
                    <a:lnTo>
                      <a:pt x="0" y="260"/>
                    </a:lnTo>
                    <a:lnTo>
                      <a:pt x="61" y="240"/>
                    </a:lnTo>
                    <a:lnTo>
                      <a:pt x="35" y="231"/>
                    </a:lnTo>
                    <a:lnTo>
                      <a:pt x="15" y="204"/>
                    </a:lnTo>
                    <a:lnTo>
                      <a:pt x="15" y="189"/>
                    </a:lnTo>
                    <a:lnTo>
                      <a:pt x="38" y="208"/>
                    </a:lnTo>
                    <a:lnTo>
                      <a:pt x="71" y="209"/>
                    </a:lnTo>
                    <a:lnTo>
                      <a:pt x="15" y="179"/>
                    </a:lnTo>
                    <a:lnTo>
                      <a:pt x="82" y="184"/>
                    </a:lnTo>
                    <a:lnTo>
                      <a:pt x="38" y="123"/>
                    </a:lnTo>
                    <a:lnTo>
                      <a:pt x="89" y="158"/>
                    </a:lnTo>
                    <a:lnTo>
                      <a:pt x="48" y="100"/>
                    </a:lnTo>
                    <a:lnTo>
                      <a:pt x="105" y="136"/>
                    </a:lnTo>
                    <a:lnTo>
                      <a:pt x="82" y="105"/>
                    </a:lnTo>
                    <a:lnTo>
                      <a:pt x="86" y="70"/>
                    </a:lnTo>
                    <a:lnTo>
                      <a:pt x="101" y="99"/>
                    </a:lnTo>
                    <a:lnTo>
                      <a:pt x="120" y="103"/>
                    </a:lnTo>
                    <a:lnTo>
                      <a:pt x="109" y="45"/>
                    </a:lnTo>
                    <a:lnTo>
                      <a:pt x="144" y="85"/>
                    </a:lnTo>
                    <a:lnTo>
                      <a:pt x="137" y="54"/>
                    </a:lnTo>
                    <a:lnTo>
                      <a:pt x="146" y="26"/>
                    </a:lnTo>
                    <a:lnTo>
                      <a:pt x="150" y="58"/>
                    </a:lnTo>
                    <a:lnTo>
                      <a:pt x="172" y="88"/>
                    </a:lnTo>
                    <a:lnTo>
                      <a:pt x="164" y="30"/>
                    </a:lnTo>
                    <a:lnTo>
                      <a:pt x="187" y="74"/>
                    </a:lnTo>
                    <a:lnTo>
                      <a:pt x="185" y="36"/>
                    </a:lnTo>
                    <a:lnTo>
                      <a:pt x="190" y="3"/>
                    </a:lnTo>
                    <a:lnTo>
                      <a:pt x="206" y="72"/>
                    </a:lnTo>
                    <a:lnTo>
                      <a:pt x="212" y="9"/>
                    </a:lnTo>
                    <a:lnTo>
                      <a:pt x="229" y="26"/>
                    </a:lnTo>
                    <a:lnTo>
                      <a:pt x="229" y="66"/>
                    </a:lnTo>
                    <a:lnTo>
                      <a:pt x="243" y="15"/>
                    </a:lnTo>
                    <a:lnTo>
                      <a:pt x="275" y="0"/>
                    </a:lnTo>
                    <a:lnTo>
                      <a:pt x="263" y="15"/>
                    </a:lnTo>
                    <a:lnTo>
                      <a:pt x="256" y="47"/>
                    </a:lnTo>
                    <a:lnTo>
                      <a:pt x="263" y="65"/>
                    </a:lnTo>
                    <a:lnTo>
                      <a:pt x="278" y="34"/>
                    </a:lnTo>
                    <a:lnTo>
                      <a:pt x="280" y="15"/>
                    </a:lnTo>
                    <a:lnTo>
                      <a:pt x="294" y="63"/>
                    </a:lnTo>
                    <a:close/>
                  </a:path>
                </a:pathLst>
              </a:custGeom>
              <a:solidFill>
                <a:srgbClr val="FAFD00"/>
              </a:solidFill>
              <a:ln w="3175" cmpd="sng">
                <a:solidFill>
                  <a:srgbClr val="BEB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69" name="Rectangle 393"/>
              <p:cNvSpPr>
                <a:spLocks noChangeArrowheads="1"/>
              </p:cNvSpPr>
              <p:nvPr/>
            </p:nvSpPr>
            <p:spPr bwMode="auto">
              <a:xfrm>
                <a:off x="2676" y="702"/>
                <a:ext cx="865" cy="178"/>
              </a:xfrm>
              <a:prstGeom prst="rect">
                <a:avLst/>
              </a:prstGeom>
              <a:solidFill>
                <a:srgbClr val="A2C1F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01770" name="Rectangle 394"/>
            <p:cNvSpPr>
              <a:spLocks noChangeArrowheads="1"/>
            </p:cNvSpPr>
            <p:nvPr/>
          </p:nvSpPr>
          <p:spPr bwMode="auto">
            <a:xfrm>
              <a:off x="2174" y="484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pic>
        <p:nvPicPr>
          <p:cNvPr id="101771" name="Picture 395"/>
          <p:cNvPicPr>
            <a:picLocks noChangeAspect="1" noChangeArrowheads="1"/>
          </p:cNvPicPr>
          <p:nvPr userDrawn="1"/>
        </p:nvPicPr>
        <p:blipFill>
          <a:blip r:embed="rId18" cstate="print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91525" y="2557463"/>
            <a:ext cx="482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2" name="Picture 396"/>
          <p:cNvPicPr>
            <a:picLocks noChangeAspect="1" noChangeArrowheads="1"/>
          </p:cNvPicPr>
          <p:nvPr userDrawn="1"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16913" y="2120900"/>
            <a:ext cx="6127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3" name="Picture 397"/>
          <p:cNvPicPr>
            <a:picLocks noChangeAspect="1" noChangeArrowheads="1"/>
          </p:cNvPicPr>
          <p:nvPr userDrawn="1"/>
        </p:nvPicPr>
        <p:blipFill>
          <a:blip r:embed="rId20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45488" y="655638"/>
            <a:ext cx="54133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4" name="Picture 398"/>
          <p:cNvPicPr>
            <a:picLocks noChangeAspect="1" noChangeArrowheads="1"/>
          </p:cNvPicPr>
          <p:nvPr userDrawn="1"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4213" y="120650"/>
            <a:ext cx="5762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5" name="Picture 399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450263" y="1196975"/>
            <a:ext cx="357187" cy="238125"/>
          </a:xfrm>
          <a:prstGeom prst="rect">
            <a:avLst/>
          </a:prstGeom>
          <a:noFill/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</p:pic>
      <p:grpSp>
        <p:nvGrpSpPr>
          <p:cNvPr id="101777" name="Group 401"/>
          <p:cNvGrpSpPr>
            <a:grpSpLocks/>
          </p:cNvGrpSpPr>
          <p:nvPr userDrawn="1"/>
        </p:nvGrpSpPr>
        <p:grpSpPr bwMode="auto">
          <a:xfrm>
            <a:off x="323850" y="465138"/>
            <a:ext cx="2017713" cy="2624137"/>
            <a:chOff x="204" y="293"/>
            <a:chExt cx="1271" cy="1653"/>
          </a:xfrm>
        </p:grpSpPr>
        <p:sp>
          <p:nvSpPr>
            <p:cNvPr id="101778" name="Arc 402"/>
            <p:cNvSpPr>
              <a:spLocks/>
            </p:cNvSpPr>
            <p:nvPr/>
          </p:nvSpPr>
          <p:spPr bwMode="auto">
            <a:xfrm rot="2184609">
              <a:off x="204" y="517"/>
              <a:ext cx="944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79" name="Arc 403"/>
            <p:cNvSpPr>
              <a:spLocks/>
            </p:cNvSpPr>
            <p:nvPr/>
          </p:nvSpPr>
          <p:spPr bwMode="auto">
            <a:xfrm rot="15490748">
              <a:off x="442" y="1229"/>
              <a:ext cx="944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0" name="Arc 404"/>
            <p:cNvSpPr>
              <a:spLocks/>
            </p:cNvSpPr>
            <p:nvPr/>
          </p:nvSpPr>
          <p:spPr bwMode="auto">
            <a:xfrm rot="7242980">
              <a:off x="758" y="520"/>
              <a:ext cx="943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1" name="Arc 405"/>
            <p:cNvSpPr>
              <a:spLocks/>
            </p:cNvSpPr>
            <p:nvPr/>
          </p:nvSpPr>
          <p:spPr bwMode="auto">
            <a:xfrm rot="2184609">
              <a:off x="267" y="580"/>
              <a:ext cx="944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82" name="Group 406"/>
          <p:cNvGrpSpPr>
            <a:grpSpLocks/>
          </p:cNvGrpSpPr>
          <p:nvPr userDrawn="1"/>
        </p:nvGrpSpPr>
        <p:grpSpPr bwMode="auto">
          <a:xfrm>
            <a:off x="1563688" y="814388"/>
            <a:ext cx="314325" cy="274637"/>
            <a:chOff x="985" y="513"/>
            <a:chExt cx="198" cy="173"/>
          </a:xfrm>
        </p:grpSpPr>
        <p:sp>
          <p:nvSpPr>
            <p:cNvPr id="101783" name="Oval 407"/>
            <p:cNvSpPr>
              <a:spLocks noChangeArrowheads="1"/>
            </p:cNvSpPr>
            <p:nvPr/>
          </p:nvSpPr>
          <p:spPr bwMode="auto">
            <a:xfrm>
              <a:off x="985" y="602"/>
              <a:ext cx="84" cy="84"/>
            </a:xfrm>
            <a:prstGeom prst="ellipse">
              <a:avLst/>
            </a:prstGeom>
            <a:solidFill>
              <a:srgbClr val="0066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4" name="Oval 408"/>
            <p:cNvSpPr>
              <a:spLocks noChangeArrowheads="1"/>
            </p:cNvSpPr>
            <p:nvPr/>
          </p:nvSpPr>
          <p:spPr bwMode="auto">
            <a:xfrm>
              <a:off x="1141" y="513"/>
              <a:ext cx="42" cy="43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5" name="Oval 409"/>
            <p:cNvSpPr>
              <a:spLocks noChangeArrowheads="1"/>
            </p:cNvSpPr>
            <p:nvPr/>
          </p:nvSpPr>
          <p:spPr bwMode="auto">
            <a:xfrm>
              <a:off x="1069" y="555"/>
              <a:ext cx="64" cy="64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86" name="Group 410"/>
          <p:cNvGrpSpPr>
            <a:grpSpLocks/>
          </p:cNvGrpSpPr>
          <p:nvPr userDrawn="1"/>
        </p:nvGrpSpPr>
        <p:grpSpPr bwMode="auto">
          <a:xfrm>
            <a:off x="758825" y="1255713"/>
            <a:ext cx="234950" cy="301625"/>
            <a:chOff x="478" y="791"/>
            <a:chExt cx="148" cy="190"/>
          </a:xfrm>
        </p:grpSpPr>
        <p:sp>
          <p:nvSpPr>
            <p:cNvPr id="101787" name="Oval 411"/>
            <p:cNvSpPr>
              <a:spLocks noChangeArrowheads="1"/>
            </p:cNvSpPr>
            <p:nvPr/>
          </p:nvSpPr>
          <p:spPr bwMode="auto">
            <a:xfrm>
              <a:off x="542" y="897"/>
              <a:ext cx="84" cy="84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8" name="Oval 412"/>
            <p:cNvSpPr>
              <a:spLocks noChangeArrowheads="1"/>
            </p:cNvSpPr>
            <p:nvPr/>
          </p:nvSpPr>
          <p:spPr bwMode="auto">
            <a:xfrm>
              <a:off x="478" y="791"/>
              <a:ext cx="43" cy="42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9" name="Oval 413"/>
            <p:cNvSpPr>
              <a:spLocks noChangeArrowheads="1"/>
            </p:cNvSpPr>
            <p:nvPr/>
          </p:nvSpPr>
          <p:spPr bwMode="auto">
            <a:xfrm>
              <a:off x="503" y="837"/>
              <a:ext cx="64" cy="64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90" name="Group 414"/>
          <p:cNvGrpSpPr>
            <a:grpSpLocks/>
          </p:cNvGrpSpPr>
          <p:nvPr userDrawn="1"/>
        </p:nvGrpSpPr>
        <p:grpSpPr bwMode="auto">
          <a:xfrm>
            <a:off x="758825" y="1524000"/>
            <a:ext cx="269875" cy="268288"/>
            <a:chOff x="478" y="960"/>
            <a:chExt cx="170" cy="169"/>
          </a:xfrm>
        </p:grpSpPr>
        <p:sp>
          <p:nvSpPr>
            <p:cNvPr id="101791" name="Oval 415"/>
            <p:cNvSpPr>
              <a:spLocks noChangeArrowheads="1"/>
            </p:cNvSpPr>
            <p:nvPr/>
          </p:nvSpPr>
          <p:spPr bwMode="auto">
            <a:xfrm>
              <a:off x="563" y="1045"/>
              <a:ext cx="85" cy="84"/>
            </a:xfrm>
            <a:prstGeom prst="ellipse">
              <a:avLst/>
            </a:prstGeom>
            <a:solidFill>
              <a:srgbClr val="0033CC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2" name="Oval 416"/>
            <p:cNvSpPr>
              <a:spLocks noChangeArrowheads="1"/>
            </p:cNvSpPr>
            <p:nvPr/>
          </p:nvSpPr>
          <p:spPr bwMode="auto">
            <a:xfrm>
              <a:off x="478" y="960"/>
              <a:ext cx="43" cy="42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3" name="Oval 417"/>
            <p:cNvSpPr>
              <a:spLocks noChangeArrowheads="1"/>
            </p:cNvSpPr>
            <p:nvPr/>
          </p:nvSpPr>
          <p:spPr bwMode="auto">
            <a:xfrm>
              <a:off x="511" y="995"/>
              <a:ext cx="64" cy="64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94" name="Group 418"/>
          <p:cNvGrpSpPr>
            <a:grpSpLocks/>
          </p:cNvGrpSpPr>
          <p:nvPr userDrawn="1"/>
        </p:nvGrpSpPr>
        <p:grpSpPr bwMode="auto">
          <a:xfrm>
            <a:off x="1162050" y="3132138"/>
            <a:ext cx="201613" cy="368300"/>
            <a:chOff x="732" y="1973"/>
            <a:chExt cx="127" cy="232"/>
          </a:xfrm>
        </p:grpSpPr>
        <p:sp>
          <p:nvSpPr>
            <p:cNvPr id="101795" name="Oval 419"/>
            <p:cNvSpPr>
              <a:spLocks noChangeArrowheads="1"/>
            </p:cNvSpPr>
            <p:nvPr/>
          </p:nvSpPr>
          <p:spPr bwMode="auto">
            <a:xfrm>
              <a:off x="732" y="1973"/>
              <a:ext cx="84" cy="84"/>
            </a:xfrm>
            <a:prstGeom prst="ellipse">
              <a:avLst/>
            </a:prstGeom>
            <a:solidFill>
              <a:srgbClr val="000099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6" name="Oval 420"/>
            <p:cNvSpPr>
              <a:spLocks noChangeArrowheads="1"/>
            </p:cNvSpPr>
            <p:nvPr/>
          </p:nvSpPr>
          <p:spPr bwMode="auto">
            <a:xfrm>
              <a:off x="816" y="2163"/>
              <a:ext cx="43" cy="42"/>
            </a:xfrm>
            <a:prstGeom prst="ellipse">
              <a:avLst/>
            </a:prstGeom>
            <a:solidFill>
              <a:srgbClr val="DA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7" name="Oval 421"/>
            <p:cNvSpPr>
              <a:spLocks noChangeArrowheads="1"/>
            </p:cNvSpPr>
            <p:nvPr/>
          </p:nvSpPr>
          <p:spPr bwMode="auto">
            <a:xfrm>
              <a:off x="774" y="2074"/>
              <a:ext cx="64" cy="64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98" name="Group 422"/>
          <p:cNvGrpSpPr>
            <a:grpSpLocks/>
          </p:cNvGrpSpPr>
          <p:nvPr userDrawn="1"/>
        </p:nvGrpSpPr>
        <p:grpSpPr bwMode="auto">
          <a:xfrm>
            <a:off x="1798638" y="2227263"/>
            <a:ext cx="201612" cy="368300"/>
            <a:chOff x="1133" y="1403"/>
            <a:chExt cx="127" cy="232"/>
          </a:xfrm>
        </p:grpSpPr>
        <p:sp>
          <p:nvSpPr>
            <p:cNvPr id="101799" name="Oval 423"/>
            <p:cNvSpPr>
              <a:spLocks noChangeArrowheads="1"/>
            </p:cNvSpPr>
            <p:nvPr/>
          </p:nvSpPr>
          <p:spPr bwMode="auto">
            <a:xfrm>
              <a:off x="1133" y="1403"/>
              <a:ext cx="84" cy="85"/>
            </a:xfrm>
            <a:prstGeom prst="ellipse">
              <a:avLst/>
            </a:prstGeom>
            <a:solidFill>
              <a:srgbClr val="00CC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0" name="Oval 424"/>
            <p:cNvSpPr>
              <a:spLocks noChangeArrowheads="1"/>
            </p:cNvSpPr>
            <p:nvPr/>
          </p:nvSpPr>
          <p:spPr bwMode="auto">
            <a:xfrm>
              <a:off x="1217" y="1593"/>
              <a:ext cx="43" cy="42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1" name="Oval 425"/>
            <p:cNvSpPr>
              <a:spLocks noChangeArrowheads="1"/>
            </p:cNvSpPr>
            <p:nvPr/>
          </p:nvSpPr>
          <p:spPr bwMode="auto">
            <a:xfrm>
              <a:off x="1176" y="1505"/>
              <a:ext cx="63" cy="63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802" name="Group 426"/>
          <p:cNvGrpSpPr>
            <a:grpSpLocks/>
          </p:cNvGrpSpPr>
          <p:nvPr userDrawn="1"/>
        </p:nvGrpSpPr>
        <p:grpSpPr bwMode="auto">
          <a:xfrm>
            <a:off x="2624138" y="519113"/>
            <a:ext cx="314325" cy="273050"/>
            <a:chOff x="1653" y="327"/>
            <a:chExt cx="198" cy="172"/>
          </a:xfrm>
        </p:grpSpPr>
        <p:sp>
          <p:nvSpPr>
            <p:cNvPr id="101803" name="Oval 427"/>
            <p:cNvSpPr>
              <a:spLocks noChangeArrowheads="1"/>
            </p:cNvSpPr>
            <p:nvPr/>
          </p:nvSpPr>
          <p:spPr bwMode="auto">
            <a:xfrm>
              <a:off x="1653" y="415"/>
              <a:ext cx="84" cy="84"/>
            </a:xfrm>
            <a:prstGeom prst="ellipse">
              <a:avLst/>
            </a:prstGeom>
            <a:solidFill>
              <a:srgbClr val="66CC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4" name="Oval 428"/>
            <p:cNvSpPr>
              <a:spLocks noChangeArrowheads="1"/>
            </p:cNvSpPr>
            <p:nvPr/>
          </p:nvSpPr>
          <p:spPr bwMode="auto">
            <a:xfrm>
              <a:off x="1809" y="327"/>
              <a:ext cx="42" cy="42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5" name="Oval 429"/>
            <p:cNvSpPr>
              <a:spLocks noChangeArrowheads="1"/>
            </p:cNvSpPr>
            <p:nvPr/>
          </p:nvSpPr>
          <p:spPr bwMode="auto">
            <a:xfrm>
              <a:off x="1737" y="369"/>
              <a:ext cx="64" cy="63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806" name="Group 430"/>
          <p:cNvGrpSpPr>
            <a:grpSpLocks/>
          </p:cNvGrpSpPr>
          <p:nvPr userDrawn="1"/>
        </p:nvGrpSpPr>
        <p:grpSpPr bwMode="auto">
          <a:xfrm>
            <a:off x="442913" y="260350"/>
            <a:ext cx="290512" cy="233363"/>
            <a:chOff x="279" y="164"/>
            <a:chExt cx="183" cy="147"/>
          </a:xfrm>
        </p:grpSpPr>
        <p:sp>
          <p:nvSpPr>
            <p:cNvPr id="101807" name="Oval 431"/>
            <p:cNvSpPr>
              <a:spLocks noChangeArrowheads="1"/>
            </p:cNvSpPr>
            <p:nvPr/>
          </p:nvSpPr>
          <p:spPr bwMode="auto">
            <a:xfrm>
              <a:off x="378" y="226"/>
              <a:ext cx="84" cy="85"/>
            </a:xfrm>
            <a:prstGeom prst="ellipse">
              <a:avLst/>
            </a:prstGeom>
            <a:solidFill>
              <a:srgbClr val="0099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8" name="Oval 432"/>
            <p:cNvSpPr>
              <a:spLocks noChangeArrowheads="1"/>
            </p:cNvSpPr>
            <p:nvPr/>
          </p:nvSpPr>
          <p:spPr bwMode="auto">
            <a:xfrm>
              <a:off x="279" y="164"/>
              <a:ext cx="42" cy="42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9" name="Oval 433"/>
            <p:cNvSpPr>
              <a:spLocks noChangeArrowheads="1"/>
            </p:cNvSpPr>
            <p:nvPr/>
          </p:nvSpPr>
          <p:spPr bwMode="auto">
            <a:xfrm>
              <a:off x="319" y="192"/>
              <a:ext cx="63" cy="63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</p:grpSp>
      <p:pic>
        <p:nvPicPr>
          <p:cNvPr id="101810" name="Picture 434"/>
          <p:cNvPicPr>
            <a:picLocks noChangeAspect="1" noChangeArrowheads="1"/>
          </p:cNvPicPr>
          <p:nvPr userDrawn="1"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1595438"/>
            <a:ext cx="5111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811" name="Picture 435"/>
          <p:cNvPicPr>
            <a:picLocks noChangeAspect="1" noChangeArrowheads="1"/>
          </p:cNvPicPr>
          <p:nvPr userDrawn="1"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39113" y="3167063"/>
            <a:ext cx="9715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813" name="Picture 437" descr="Gob_Cchen_color_200"/>
          <p:cNvPicPr>
            <a:picLocks noChangeAspect="1" noChangeArrowheads="1"/>
          </p:cNvPicPr>
          <p:nvPr userDrawn="1"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1095375"/>
            <a:ext cx="512763" cy="5048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125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79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75"/>
                  </p:iterate>
                  <p:childTnLst>
                    <p:set>
                      <p:cBhvr>
                        <p:cTn dur="1" fill="hold">
                          <p:stCondLst>
                            <p:cond delay="74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hlink"/>
            </a:gs>
            <a:gs pos="50000">
              <a:srgbClr val="FFF1DD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0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933450" y="188913"/>
            <a:ext cx="8031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6904" name="Rectangle 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12875"/>
            <a:ext cx="82804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0"/>
            <a:r>
              <a:rPr lang="es-ES" smtClean="0"/>
              <a:t>Segundo nivel</a:t>
            </a:r>
          </a:p>
          <a:p>
            <a:pPr lvl="0"/>
            <a:r>
              <a:rPr lang="es-ES" smtClean="0"/>
              <a:t>Tercer nivel</a:t>
            </a:r>
          </a:p>
          <a:p>
            <a:pPr lvl="0"/>
            <a:r>
              <a:rPr lang="es-ES" smtClean="0"/>
              <a:t>Cuarto nivel</a:t>
            </a:r>
          </a:p>
          <a:p>
            <a:pPr lvl="0"/>
            <a:r>
              <a:rPr lang="es-ES" smtClean="0"/>
              <a:t>Quinto nivel</a:t>
            </a:r>
          </a:p>
        </p:txBody>
      </p:sp>
      <p:grpSp>
        <p:nvGrpSpPr>
          <p:cNvPr id="36905" name="Group 41"/>
          <p:cNvGrpSpPr>
            <a:grpSpLocks/>
          </p:cNvGrpSpPr>
          <p:nvPr userDrawn="1"/>
        </p:nvGrpSpPr>
        <p:grpSpPr bwMode="auto">
          <a:xfrm>
            <a:off x="73025" y="260350"/>
            <a:ext cx="931863" cy="1081088"/>
            <a:chOff x="-522" y="0"/>
            <a:chExt cx="3538" cy="4110"/>
          </a:xfrm>
        </p:grpSpPr>
        <p:sp>
          <p:nvSpPr>
            <p:cNvPr id="36906" name="Arc 42"/>
            <p:cNvSpPr>
              <a:spLocks/>
            </p:cNvSpPr>
            <p:nvPr/>
          </p:nvSpPr>
          <p:spPr bwMode="auto">
            <a:xfrm rot="2184609">
              <a:off x="-522" y="482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07" name="Arc 43"/>
            <p:cNvSpPr>
              <a:spLocks/>
            </p:cNvSpPr>
            <p:nvPr/>
          </p:nvSpPr>
          <p:spPr bwMode="auto">
            <a:xfrm rot="15490748">
              <a:off x="-11" y="2012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08" name="Arc 44"/>
            <p:cNvSpPr>
              <a:spLocks/>
            </p:cNvSpPr>
            <p:nvPr/>
          </p:nvSpPr>
          <p:spPr bwMode="auto">
            <a:xfrm rot="7242980">
              <a:off x="669" y="487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09" name="Arc 45"/>
            <p:cNvSpPr>
              <a:spLocks/>
            </p:cNvSpPr>
            <p:nvPr/>
          </p:nvSpPr>
          <p:spPr bwMode="auto">
            <a:xfrm rot="2184609">
              <a:off x="-386" y="618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0" name="Oval 46"/>
            <p:cNvSpPr>
              <a:spLocks noChangeArrowheads="1"/>
            </p:cNvSpPr>
            <p:nvPr/>
          </p:nvSpPr>
          <p:spPr bwMode="auto">
            <a:xfrm>
              <a:off x="1156" y="664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1" name="Oval 47"/>
            <p:cNvSpPr>
              <a:spLocks noChangeArrowheads="1"/>
            </p:cNvSpPr>
            <p:nvPr/>
          </p:nvSpPr>
          <p:spPr bwMode="auto">
            <a:xfrm>
              <a:off x="1490" y="474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2" name="Oval 48"/>
            <p:cNvSpPr>
              <a:spLocks noChangeArrowheads="1"/>
            </p:cNvSpPr>
            <p:nvPr/>
          </p:nvSpPr>
          <p:spPr bwMode="auto">
            <a:xfrm>
              <a:off x="1337" y="564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3" name="Oval 49"/>
            <p:cNvSpPr>
              <a:spLocks noChangeArrowheads="1"/>
            </p:cNvSpPr>
            <p:nvPr/>
          </p:nvSpPr>
          <p:spPr bwMode="auto">
            <a:xfrm>
              <a:off x="204" y="1298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4" name="Oval 50"/>
            <p:cNvSpPr>
              <a:spLocks noChangeArrowheads="1"/>
            </p:cNvSpPr>
            <p:nvPr/>
          </p:nvSpPr>
          <p:spPr bwMode="auto">
            <a:xfrm>
              <a:off x="67" y="1071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5" name="Oval 51"/>
            <p:cNvSpPr>
              <a:spLocks noChangeArrowheads="1"/>
            </p:cNvSpPr>
            <p:nvPr/>
          </p:nvSpPr>
          <p:spPr bwMode="auto">
            <a:xfrm>
              <a:off x="120" y="1170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6" name="Oval 52"/>
            <p:cNvSpPr>
              <a:spLocks noChangeArrowheads="1"/>
            </p:cNvSpPr>
            <p:nvPr/>
          </p:nvSpPr>
          <p:spPr bwMode="auto">
            <a:xfrm>
              <a:off x="250" y="1616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7" name="Oval 53"/>
            <p:cNvSpPr>
              <a:spLocks noChangeArrowheads="1"/>
            </p:cNvSpPr>
            <p:nvPr/>
          </p:nvSpPr>
          <p:spPr bwMode="auto">
            <a:xfrm>
              <a:off x="67" y="1434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8" name="Oval 54"/>
            <p:cNvSpPr>
              <a:spLocks noChangeArrowheads="1"/>
            </p:cNvSpPr>
            <p:nvPr/>
          </p:nvSpPr>
          <p:spPr bwMode="auto">
            <a:xfrm>
              <a:off x="137" y="1509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9" name="Oval 55"/>
            <p:cNvSpPr>
              <a:spLocks noChangeArrowheads="1"/>
            </p:cNvSpPr>
            <p:nvPr/>
          </p:nvSpPr>
          <p:spPr bwMode="auto">
            <a:xfrm>
              <a:off x="612" y="3611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0" name="Oval 56"/>
            <p:cNvSpPr>
              <a:spLocks noChangeArrowheads="1"/>
            </p:cNvSpPr>
            <p:nvPr/>
          </p:nvSpPr>
          <p:spPr bwMode="auto">
            <a:xfrm>
              <a:off x="793" y="4019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1" name="Oval 57"/>
            <p:cNvSpPr>
              <a:spLocks noChangeArrowheads="1"/>
            </p:cNvSpPr>
            <p:nvPr/>
          </p:nvSpPr>
          <p:spPr bwMode="auto">
            <a:xfrm>
              <a:off x="703" y="3829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2" name="Oval 58"/>
            <p:cNvSpPr>
              <a:spLocks noChangeArrowheads="1"/>
            </p:cNvSpPr>
            <p:nvPr/>
          </p:nvSpPr>
          <p:spPr bwMode="auto">
            <a:xfrm>
              <a:off x="1474" y="2387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3" name="Oval 59"/>
            <p:cNvSpPr>
              <a:spLocks noChangeArrowheads="1"/>
            </p:cNvSpPr>
            <p:nvPr/>
          </p:nvSpPr>
          <p:spPr bwMode="auto">
            <a:xfrm>
              <a:off x="1655" y="2795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4" name="Oval 60"/>
            <p:cNvSpPr>
              <a:spLocks noChangeArrowheads="1"/>
            </p:cNvSpPr>
            <p:nvPr/>
          </p:nvSpPr>
          <p:spPr bwMode="auto">
            <a:xfrm>
              <a:off x="1565" y="2605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5" name="Oval 61"/>
            <p:cNvSpPr>
              <a:spLocks noChangeArrowheads="1"/>
            </p:cNvSpPr>
            <p:nvPr/>
          </p:nvSpPr>
          <p:spPr bwMode="auto">
            <a:xfrm>
              <a:off x="2591" y="263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6" name="Oval 62"/>
            <p:cNvSpPr>
              <a:spLocks noChangeArrowheads="1"/>
            </p:cNvSpPr>
            <p:nvPr/>
          </p:nvSpPr>
          <p:spPr bwMode="auto">
            <a:xfrm>
              <a:off x="2925" y="73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7" name="Oval 63"/>
            <p:cNvSpPr>
              <a:spLocks noChangeArrowheads="1"/>
            </p:cNvSpPr>
            <p:nvPr/>
          </p:nvSpPr>
          <p:spPr bwMode="auto">
            <a:xfrm>
              <a:off x="2772" y="163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pic>
        <p:nvPicPr>
          <p:cNvPr id="36928" name="Picture 64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 contrast="-6000"/>
          </a:blip>
          <a:srcRect/>
          <a:stretch>
            <a:fillRect/>
          </a:stretch>
        </p:blipFill>
        <p:spPr bwMode="auto">
          <a:xfrm>
            <a:off x="6986588" y="5613400"/>
            <a:ext cx="1906587" cy="1030288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sp>
        <p:nvSpPr>
          <p:cNvPr id="36929" name="Line 65"/>
          <p:cNvSpPr>
            <a:spLocks noChangeShapeType="1"/>
          </p:cNvSpPr>
          <p:nvPr userDrawn="1"/>
        </p:nvSpPr>
        <p:spPr bwMode="auto">
          <a:xfrm>
            <a:off x="620713" y="1257300"/>
            <a:ext cx="7874000" cy="3175"/>
          </a:xfrm>
          <a:prstGeom prst="line">
            <a:avLst/>
          </a:prstGeom>
          <a:noFill/>
          <a:ln w="1270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grpSp>
        <p:nvGrpSpPr>
          <p:cNvPr id="36930" name="Group 66"/>
          <p:cNvGrpSpPr>
            <a:grpSpLocks/>
          </p:cNvGrpSpPr>
          <p:nvPr userDrawn="1"/>
        </p:nvGrpSpPr>
        <p:grpSpPr bwMode="auto">
          <a:xfrm>
            <a:off x="539750" y="1125538"/>
            <a:ext cx="322263" cy="485775"/>
            <a:chOff x="476" y="709"/>
            <a:chExt cx="421" cy="635"/>
          </a:xfrm>
        </p:grpSpPr>
        <p:sp>
          <p:nvSpPr>
            <p:cNvPr id="36931" name="Line 67"/>
            <p:cNvSpPr>
              <a:spLocks noChangeShapeType="1"/>
            </p:cNvSpPr>
            <p:nvPr/>
          </p:nvSpPr>
          <p:spPr bwMode="auto">
            <a:xfrm>
              <a:off x="476" y="1027"/>
              <a:ext cx="0" cy="317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6932" name="Line 68"/>
            <p:cNvSpPr>
              <a:spLocks noChangeShapeType="1"/>
            </p:cNvSpPr>
            <p:nvPr/>
          </p:nvSpPr>
          <p:spPr bwMode="auto">
            <a:xfrm>
              <a:off x="481" y="1344"/>
              <a:ext cx="131" cy="0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 type="diamond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6933" name="Line 69"/>
            <p:cNvSpPr>
              <a:spLocks noChangeShapeType="1"/>
            </p:cNvSpPr>
            <p:nvPr/>
          </p:nvSpPr>
          <p:spPr bwMode="auto">
            <a:xfrm>
              <a:off x="488" y="1026"/>
              <a:ext cx="409" cy="0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6934" name="Line 70"/>
            <p:cNvSpPr>
              <a:spLocks noChangeShapeType="1"/>
            </p:cNvSpPr>
            <p:nvPr/>
          </p:nvSpPr>
          <p:spPr bwMode="auto">
            <a:xfrm>
              <a:off x="884" y="709"/>
              <a:ext cx="0" cy="317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har char="•"/>
        <a:defRPr sz="26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1124744"/>
            <a:ext cx="6336704" cy="1944216"/>
          </a:xfrm>
          <a:ln>
            <a:noFill/>
          </a:ln>
        </p:spPr>
        <p:txBody>
          <a:bodyPr/>
          <a:lstStyle/>
          <a:p>
            <a:pPr algn="l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SAFETY</a:t>
            </a:r>
            <a:endParaRPr lang="es-ES" sz="2400" dirty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3645024"/>
            <a:ext cx="4176638" cy="982662"/>
          </a:xfrm>
        </p:spPr>
        <p:txBody>
          <a:bodyPr/>
          <a:lstStyle/>
          <a:p>
            <a:pPr algn="l"/>
            <a:r>
              <a:rPr lang="es-ES" sz="2000" b="1" dirty="0" smtClean="0">
                <a:latin typeface="Verdana" pitchFamily="34" charset="0"/>
              </a:rPr>
              <a:t>PREEV </a:t>
            </a:r>
            <a:r>
              <a:rPr lang="es-ES" sz="2000" dirty="0" smtClean="0">
                <a:latin typeface="Verdana" pitchFamily="34" charset="0"/>
              </a:rPr>
              <a:t>PROJECT: REGULATORY PRACTICES ON AGEING AND LIFE EXTENSION</a:t>
            </a:r>
            <a:endParaRPr lang="es-ES" sz="2000" dirty="0">
              <a:latin typeface="Verdan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5301208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 pitchFamily="34" charset="0"/>
              </a:rPr>
              <a:t>IAEA CONSULTANTS</a:t>
            </a:r>
            <a:r>
              <a:rPr lang="es-ES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s-ES" dirty="0" smtClean="0">
                <a:latin typeface="Verdana" pitchFamily="34" charset="0"/>
              </a:rPr>
              <a:t>MEETING</a:t>
            </a:r>
          </a:p>
          <a:p>
            <a:pPr algn="ctr"/>
            <a:r>
              <a:rPr lang="es-ES" dirty="0" smtClean="0">
                <a:latin typeface="Verdana" pitchFamily="34" charset="0"/>
              </a:rPr>
              <a:t>VIENNA, 11-13 APRIL 2012</a:t>
            </a:r>
          </a:p>
          <a:p>
            <a:pPr algn="ctr"/>
            <a:endParaRPr lang="es-ES" dirty="0">
              <a:latin typeface="Verdana" pitchFamily="34" charset="0"/>
            </a:endParaRPr>
          </a:p>
          <a:p>
            <a:pPr algn="ctr"/>
            <a:r>
              <a:rPr lang="es-ES" dirty="0" smtClean="0">
                <a:latin typeface="Verdana" pitchFamily="34" charset="0"/>
              </a:rPr>
              <a:t>D. ENCINAS (CSN, SPAIN)</a:t>
            </a:r>
            <a:endParaRPr lang="es-E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1430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SAFETY</a:t>
            </a:r>
            <a:endParaRPr lang="es-E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01787"/>
            <a:ext cx="8280400" cy="5256213"/>
          </a:xfrm>
          <a:ln/>
        </p:spPr>
        <p:txBody>
          <a:bodyPr/>
          <a:lstStyle/>
          <a:p>
            <a:pPr marL="871537" indent="-514350" algn="l">
              <a:buFont typeface="Wingdings" pitchFamily="2" charset="2"/>
              <a:buChar char="q"/>
            </a:pP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Iberoamerican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Foro of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Radiological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and Nuclear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Regulatory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Bodies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(FORO)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is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association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of 8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RBs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in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Iberoamerican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region</a:t>
            </a:r>
            <a:endParaRPr lang="es-E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endParaRPr lang="es-E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Founded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in 1997 “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promote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nuclear &amp;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radiological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safety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most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high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level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in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000" b="1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i="1" dirty="0" err="1" smtClean="0">
                <a:solidFill>
                  <a:schemeClr val="tx1"/>
                </a:solidFill>
                <a:latin typeface="Verdana" pitchFamily="34" charset="0"/>
              </a:rPr>
              <a:t>region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”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IAEA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is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scientific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reference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organism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of FORO and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participate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in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all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technical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activities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of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association</a:t>
            </a:r>
            <a:r>
              <a:rPr lang="es-ES" sz="2000" b="1" dirty="0" smtClean="0">
                <a:latin typeface="Verdana" pitchFamily="34" charset="0"/>
              </a:rPr>
              <a:t> 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After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15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years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, FORO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is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considered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as a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consolidated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association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with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an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important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volume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of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technical</a:t>
            </a:r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  <a:latin typeface="Verdana" pitchFamily="34" charset="0"/>
              </a:rPr>
              <a:t>activities</a:t>
            </a:r>
            <a:endParaRPr lang="es-E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endParaRPr lang="es-ES" sz="2400" b="1" i="1" u="sng" dirty="0" smtClean="0"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endParaRPr lang="es-ES" sz="1800" b="1" i="1" u="sng" dirty="0" smtClean="0">
              <a:latin typeface="Verdana" pitchFamily="34" charset="0"/>
            </a:endParaRPr>
          </a:p>
          <a:p>
            <a:pPr marL="712788" indent="-357188" algn="l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1430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SAFETY</a:t>
            </a:r>
            <a:endParaRPr lang="es-E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1136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8048"/>
            <a:ext cx="9144000" cy="511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3995936" y="6354000"/>
            <a:ext cx="5148064" cy="504000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/>
              <a:t>Countries</a:t>
            </a:r>
            <a:r>
              <a:rPr lang="es-ES" b="1" dirty="0" smtClean="0"/>
              <a:t> </a:t>
            </a:r>
            <a:r>
              <a:rPr lang="es-ES" b="1" dirty="0" err="1" smtClean="0"/>
              <a:t>Members</a:t>
            </a:r>
            <a:r>
              <a:rPr lang="es-ES" b="1" dirty="0" smtClean="0"/>
              <a:t> of FORO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1430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SAFETY</a:t>
            </a:r>
            <a:endParaRPr lang="es-E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280400" cy="5256213"/>
          </a:xfrm>
          <a:ln/>
        </p:spPr>
        <p:txBody>
          <a:bodyPr/>
          <a:lstStyle/>
          <a:p>
            <a:pPr marL="871537" indent="-514350" algn="l"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Mision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of FORO: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Ø"/>
            </a:pPr>
            <a:r>
              <a:rPr lang="es-ES" sz="2000" b="1" i="1" dirty="0" smtClean="0">
                <a:latin typeface="Verdana" pitchFamily="34" charset="0"/>
              </a:rPr>
              <a:t>“</a:t>
            </a:r>
            <a:r>
              <a:rPr lang="es-ES" sz="2000" b="1" i="1" dirty="0" err="1" smtClean="0">
                <a:latin typeface="Verdana" pitchFamily="34" charset="0"/>
              </a:rPr>
              <a:t>to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promote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the</a:t>
            </a:r>
            <a:r>
              <a:rPr lang="es-ES" sz="2000" b="1" i="1" dirty="0" smtClean="0">
                <a:latin typeface="Verdana" pitchFamily="34" charset="0"/>
              </a:rPr>
              <a:t> safety in </a:t>
            </a:r>
            <a:r>
              <a:rPr lang="es-ES" sz="2000" b="1" i="1" dirty="0" err="1" smtClean="0">
                <a:latin typeface="Verdana" pitchFamily="34" charset="0"/>
              </a:rPr>
              <a:t>all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the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practices</a:t>
            </a:r>
            <a:r>
              <a:rPr lang="es-ES" sz="2000" b="1" i="1" dirty="0" smtClean="0">
                <a:latin typeface="Verdana" pitchFamily="34" charset="0"/>
              </a:rPr>
              <a:t> …</a:t>
            </a:r>
          </a:p>
          <a:p>
            <a:pPr marL="1271587" lvl="1" indent="-514350">
              <a:buFont typeface="Wingdings" pitchFamily="2" charset="2"/>
              <a:buChar char="Ø"/>
            </a:pPr>
            <a:endParaRPr lang="es-ES" sz="2000" b="1" i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Ø"/>
            </a:pPr>
            <a:r>
              <a:rPr lang="es-ES" sz="2000" b="1" i="1" dirty="0" smtClean="0">
                <a:latin typeface="Verdana" pitchFamily="34" charset="0"/>
              </a:rPr>
              <a:t>“</a:t>
            </a:r>
            <a:r>
              <a:rPr lang="es-ES" sz="2000" b="1" i="1" dirty="0" err="1" smtClean="0">
                <a:latin typeface="Verdana" pitchFamily="34" charset="0"/>
              </a:rPr>
              <a:t>to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promote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the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exchange</a:t>
            </a:r>
            <a:r>
              <a:rPr lang="es-ES" sz="2000" b="1" i="1" dirty="0" smtClean="0">
                <a:latin typeface="Verdana" pitchFamily="34" charset="0"/>
              </a:rPr>
              <a:t> of </a:t>
            </a:r>
            <a:r>
              <a:rPr lang="es-ES" sz="2000" b="1" i="1" dirty="0" err="1" smtClean="0">
                <a:latin typeface="Verdana" pitchFamily="34" charset="0"/>
              </a:rPr>
              <a:t>information</a:t>
            </a:r>
            <a:r>
              <a:rPr lang="es-ES" sz="2000" b="1" i="1" dirty="0" smtClean="0">
                <a:latin typeface="Verdana" pitchFamily="34" charset="0"/>
              </a:rPr>
              <a:t> and </a:t>
            </a:r>
            <a:r>
              <a:rPr lang="es-ES" sz="2000" b="1" i="1" dirty="0" err="1" smtClean="0">
                <a:latin typeface="Verdana" pitchFamily="34" charset="0"/>
              </a:rPr>
              <a:t>experience</a:t>
            </a:r>
            <a:r>
              <a:rPr lang="es-ES" sz="2000" b="1" i="1" dirty="0" smtClean="0">
                <a:latin typeface="Verdana" pitchFamily="34" charset="0"/>
              </a:rPr>
              <a:t> …</a:t>
            </a:r>
          </a:p>
          <a:p>
            <a:pPr marL="1271587" lvl="1" indent="-514350">
              <a:buFont typeface="Wingdings" pitchFamily="2" charset="2"/>
              <a:buChar char="Ø"/>
            </a:pPr>
            <a:endParaRPr lang="es-ES" sz="2000" b="1" i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Ø"/>
            </a:pPr>
            <a:r>
              <a:rPr lang="es-ES" sz="2000" b="1" i="1" dirty="0" smtClean="0">
                <a:latin typeface="Verdana" pitchFamily="34" charset="0"/>
              </a:rPr>
              <a:t>“</a:t>
            </a:r>
            <a:r>
              <a:rPr lang="es-ES" sz="2000" b="1" i="1" dirty="0" err="1" smtClean="0">
                <a:latin typeface="Verdana" pitchFamily="34" charset="0"/>
              </a:rPr>
              <a:t>to</a:t>
            </a:r>
            <a:r>
              <a:rPr lang="es-ES" sz="2000" b="1" i="1" dirty="0" smtClean="0">
                <a:latin typeface="Verdana" pitchFamily="34" charset="0"/>
              </a:rPr>
              <a:t> share </a:t>
            </a:r>
            <a:r>
              <a:rPr lang="es-ES" sz="2000" b="1" i="1" dirty="0" err="1" smtClean="0">
                <a:latin typeface="Verdana" pitchFamily="34" charset="0"/>
              </a:rPr>
              <a:t>knowledgement</a:t>
            </a:r>
            <a:r>
              <a:rPr lang="es-ES" sz="2000" b="1" i="1" dirty="0" smtClean="0">
                <a:latin typeface="Verdana" pitchFamily="34" charset="0"/>
              </a:rPr>
              <a:t> and </a:t>
            </a:r>
            <a:r>
              <a:rPr lang="es-ES" sz="2000" b="1" i="1" dirty="0" err="1" smtClean="0">
                <a:latin typeface="Verdana" pitchFamily="34" charset="0"/>
              </a:rPr>
              <a:t>practical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experience</a:t>
            </a:r>
            <a:r>
              <a:rPr lang="es-ES" sz="2000" b="1" i="1" dirty="0" smtClean="0">
                <a:latin typeface="Verdana" pitchFamily="34" charset="0"/>
              </a:rPr>
              <a:t> …</a:t>
            </a:r>
          </a:p>
          <a:p>
            <a:pPr marL="1271587" lvl="1" indent="-514350">
              <a:buFont typeface="Wingdings" pitchFamily="2" charset="2"/>
              <a:buChar char="Ø"/>
            </a:pPr>
            <a:endParaRPr lang="es-ES" sz="2000" b="1" i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Ø"/>
            </a:pPr>
            <a:r>
              <a:rPr lang="es-ES" sz="2000" b="1" i="1" dirty="0" smtClean="0">
                <a:latin typeface="Verdana" pitchFamily="34" charset="0"/>
              </a:rPr>
              <a:t>“</a:t>
            </a:r>
            <a:r>
              <a:rPr lang="es-ES" sz="2000" b="1" i="1" dirty="0" err="1" smtClean="0">
                <a:latin typeface="Verdana" pitchFamily="34" charset="0"/>
              </a:rPr>
              <a:t>to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establish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relations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with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institutions</a:t>
            </a:r>
            <a:r>
              <a:rPr lang="es-ES" sz="2000" b="1" i="1" dirty="0" smtClean="0">
                <a:latin typeface="Verdana" pitchFamily="34" charset="0"/>
              </a:rPr>
              <a:t> of </a:t>
            </a:r>
            <a:r>
              <a:rPr lang="es-ES" sz="2000" b="1" i="1" dirty="0" err="1" smtClean="0">
                <a:latin typeface="Verdana" pitchFamily="34" charset="0"/>
              </a:rPr>
              <a:t>interest</a:t>
            </a:r>
            <a:r>
              <a:rPr lang="es-ES" sz="2000" b="1" i="1" dirty="0" smtClean="0">
                <a:latin typeface="Verdana" pitchFamily="34" charset="0"/>
              </a:rPr>
              <a:t> at </a:t>
            </a:r>
            <a:r>
              <a:rPr lang="es-ES" sz="2000" b="1" i="1" dirty="0" err="1" smtClean="0">
                <a:latin typeface="Verdana" pitchFamily="34" charset="0"/>
              </a:rPr>
              <a:t>national</a:t>
            </a:r>
            <a:r>
              <a:rPr lang="es-ES" sz="2000" b="1" i="1" dirty="0" smtClean="0">
                <a:latin typeface="Verdana" pitchFamily="34" charset="0"/>
              </a:rPr>
              <a:t>, regional and </a:t>
            </a:r>
            <a:r>
              <a:rPr lang="es-ES" sz="2000" b="1" i="1" dirty="0" err="1" smtClean="0">
                <a:latin typeface="Verdana" pitchFamily="34" charset="0"/>
              </a:rPr>
              <a:t>international</a:t>
            </a:r>
            <a:r>
              <a:rPr lang="es-ES" sz="2000" b="1" i="1" dirty="0" smtClean="0">
                <a:latin typeface="Verdana" pitchFamily="34" charset="0"/>
              </a:rPr>
              <a:t> </a:t>
            </a:r>
            <a:r>
              <a:rPr lang="es-ES" sz="2000" b="1" i="1" dirty="0" err="1" smtClean="0">
                <a:latin typeface="Verdana" pitchFamily="34" charset="0"/>
              </a:rPr>
              <a:t>level</a:t>
            </a:r>
            <a:r>
              <a:rPr lang="es-ES" sz="2000" b="1" i="1" dirty="0" smtClean="0">
                <a:latin typeface="Verdana" pitchFamily="34" charset="0"/>
              </a:rPr>
              <a:t> …</a:t>
            </a:r>
          </a:p>
          <a:p>
            <a:pPr marL="1271587" lvl="1" indent="-514350">
              <a:buFont typeface="Wingdings" pitchFamily="2" charset="2"/>
              <a:buChar char="q"/>
            </a:pPr>
            <a:endParaRPr lang="es-ES" sz="2000" b="1" i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q"/>
            </a:pPr>
            <a:endParaRPr lang="es-ES" sz="2000" b="1" i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1430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SAFETY</a:t>
            </a:r>
            <a:endParaRPr lang="es-E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280400" cy="5256213"/>
          </a:xfrm>
          <a:ln/>
        </p:spPr>
        <p:txBody>
          <a:bodyPr/>
          <a:lstStyle/>
          <a:p>
            <a:pPr marL="871537" indent="-514350" algn="l"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Basis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of </a:t>
            </a: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activity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of FORO: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exchange</a:t>
            </a:r>
            <a:r>
              <a:rPr lang="es-ES" sz="2000" b="1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s-ES" sz="2000" b="1" dirty="0" smtClean="0">
                <a:latin typeface="Verdana" pitchFamily="34" charset="0"/>
              </a:rPr>
              <a:t>of </a:t>
            </a:r>
            <a:r>
              <a:rPr lang="es-ES" sz="2000" b="1" dirty="0" err="1" smtClean="0">
                <a:latin typeface="Verdana" pitchFamily="34" charset="0"/>
              </a:rPr>
              <a:t>knowledges</a:t>
            </a:r>
            <a:r>
              <a:rPr lang="es-ES" sz="2000" b="1" dirty="0" smtClean="0">
                <a:latin typeface="Verdana" pitchFamily="34" charset="0"/>
              </a:rPr>
              <a:t> and </a:t>
            </a:r>
            <a:r>
              <a:rPr lang="es-ES" sz="2000" b="1" dirty="0" err="1" smtClean="0">
                <a:latin typeface="Verdana" pitchFamily="34" charset="0"/>
              </a:rPr>
              <a:t>experiences</a:t>
            </a: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development</a:t>
            </a:r>
            <a:r>
              <a:rPr lang="es-ES" sz="2000" b="1" dirty="0" smtClean="0">
                <a:latin typeface="Verdana" pitchFamily="34" charset="0"/>
              </a:rPr>
              <a:t> of </a:t>
            </a:r>
            <a:r>
              <a:rPr lang="es-ES" sz="2000" b="1" dirty="0" err="1" smtClean="0">
                <a:latin typeface="Verdana" pitchFamily="34" charset="0"/>
              </a:rPr>
              <a:t>technical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programs</a:t>
            </a:r>
            <a:r>
              <a:rPr lang="es-ES" sz="2000" b="1" dirty="0" smtClean="0">
                <a:latin typeface="Verdana" pitchFamily="34" charset="0"/>
              </a:rPr>
              <a:t>: </a:t>
            </a:r>
            <a:r>
              <a:rPr lang="es-ES" sz="2000" b="1" dirty="0" err="1" smtClean="0">
                <a:latin typeface="Verdana" pitchFamily="34" charset="0"/>
              </a:rPr>
              <a:t>technical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areas</a:t>
            </a:r>
            <a:r>
              <a:rPr lang="es-ES" sz="2000" b="1" dirty="0" smtClean="0">
                <a:latin typeface="Verdana" pitchFamily="34" charset="0"/>
              </a:rPr>
              <a:t> / </a:t>
            </a:r>
            <a:r>
              <a:rPr lang="es-ES" sz="2000" b="1" dirty="0" err="1" smtClean="0">
                <a:latin typeface="Verdana" pitchFamily="34" charset="0"/>
              </a:rPr>
              <a:t>projects</a:t>
            </a:r>
            <a:r>
              <a:rPr lang="es-ES" sz="2000" b="1" dirty="0" smtClean="0">
                <a:latin typeface="Verdana" pitchFamily="34" charset="0"/>
              </a:rPr>
              <a:t> / </a:t>
            </a:r>
            <a:r>
              <a:rPr lang="es-ES" sz="2000" b="1" dirty="0" err="1" smtClean="0">
                <a:latin typeface="Verdana" pitchFamily="34" charset="0"/>
              </a:rPr>
              <a:t>workshops</a:t>
            </a:r>
            <a:r>
              <a:rPr lang="es-ES" sz="2000" b="1" dirty="0" smtClean="0">
                <a:latin typeface="Verdana" pitchFamily="34" charset="0"/>
              </a:rPr>
              <a:t> / </a:t>
            </a:r>
            <a:r>
              <a:rPr lang="es-ES" sz="2000" b="1" dirty="0" err="1" smtClean="0">
                <a:latin typeface="Verdana" pitchFamily="34" charset="0"/>
              </a:rPr>
              <a:t>other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technical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activities</a:t>
            </a: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development</a:t>
            </a:r>
            <a:r>
              <a:rPr lang="es-ES" sz="2000" b="1" dirty="0" smtClean="0">
                <a:latin typeface="Verdana" pitchFamily="34" charset="0"/>
              </a:rPr>
              <a:t> and </a:t>
            </a:r>
            <a:r>
              <a:rPr lang="es-ES" sz="2000" b="1" dirty="0" err="1" smtClean="0">
                <a:latin typeface="Verdana" pitchFamily="34" charset="0"/>
              </a:rPr>
              <a:t>explotation</a:t>
            </a:r>
            <a:r>
              <a:rPr lang="es-ES" sz="2000" b="1" dirty="0" smtClean="0">
                <a:latin typeface="Verdana" pitchFamily="34" charset="0"/>
              </a:rPr>
              <a:t> of </a:t>
            </a:r>
            <a:r>
              <a:rPr lang="es-ES" sz="2000" b="1" dirty="0" err="1" smtClean="0">
                <a:latin typeface="Verdana" pitchFamily="34" charset="0"/>
              </a:rPr>
              <a:t>knowledgement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networks</a:t>
            </a: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q"/>
            </a:pPr>
            <a:endParaRPr lang="es-ES" sz="2000" b="1" i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q"/>
            </a:pPr>
            <a:endParaRPr lang="es-ES" sz="2000" b="1" i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1430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SAFETY</a:t>
            </a:r>
            <a:endParaRPr lang="es-E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01787"/>
            <a:ext cx="8280400" cy="5256213"/>
          </a:xfrm>
          <a:ln/>
        </p:spPr>
        <p:txBody>
          <a:bodyPr/>
          <a:lstStyle/>
          <a:p>
            <a:pPr marL="871537" indent="-514350" algn="l"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Some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important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projects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of FORO: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development</a:t>
            </a:r>
            <a:r>
              <a:rPr lang="es-ES" sz="2000" b="1" dirty="0" smtClean="0">
                <a:latin typeface="Verdana" pitchFamily="34" charset="0"/>
              </a:rPr>
              <a:t> of PSA-</a:t>
            </a:r>
            <a:r>
              <a:rPr lang="es-ES" sz="2000" b="1" dirty="0" err="1" smtClean="0">
                <a:latin typeface="Verdana" pitchFamily="34" charset="0"/>
              </a:rPr>
              <a:t>based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methodology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to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risks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management</a:t>
            </a:r>
            <a:r>
              <a:rPr lang="es-ES" sz="2000" b="1" dirty="0" smtClean="0">
                <a:latin typeface="Verdana" pitchFamily="34" charset="0"/>
              </a:rPr>
              <a:t> in </a:t>
            </a:r>
            <a:r>
              <a:rPr lang="es-ES" sz="2000" b="1" dirty="0" err="1" smtClean="0">
                <a:latin typeface="Verdana" pitchFamily="34" charset="0"/>
              </a:rPr>
              <a:t>radiotherapy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i="1" dirty="0" smtClean="0">
                <a:latin typeface="Verdana" pitchFamily="34" charset="0"/>
              </a:rPr>
              <a:t>(LINAC </a:t>
            </a:r>
            <a:r>
              <a:rPr lang="es-ES" sz="2000" b="1" i="1" dirty="0" err="1" smtClean="0">
                <a:latin typeface="Verdana" pitchFamily="34" charset="0"/>
              </a:rPr>
              <a:t>treatments</a:t>
            </a:r>
            <a:r>
              <a:rPr lang="es-ES" sz="2000" b="1" i="1" dirty="0" smtClean="0">
                <a:latin typeface="Verdana" pitchFamily="34" charset="0"/>
              </a:rPr>
              <a:t>)   </a:t>
            </a: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self-assessment</a:t>
            </a:r>
            <a:r>
              <a:rPr lang="es-ES" sz="2000" b="1" dirty="0" smtClean="0">
                <a:latin typeface="Verdana" pitchFamily="34" charset="0"/>
              </a:rPr>
              <a:t> of </a:t>
            </a:r>
            <a:r>
              <a:rPr lang="es-ES" sz="2000" b="1" dirty="0" err="1" smtClean="0">
                <a:latin typeface="Verdana" pitchFamily="34" charset="0"/>
              </a:rPr>
              <a:t>regulatory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programs</a:t>
            </a:r>
            <a:r>
              <a:rPr lang="es-ES" sz="2000" b="1" dirty="0" smtClean="0">
                <a:latin typeface="Verdana" pitchFamily="34" charset="0"/>
              </a:rPr>
              <a:t> of </a:t>
            </a:r>
            <a:r>
              <a:rPr lang="es-ES" sz="2000" b="1" dirty="0" err="1" smtClean="0">
                <a:latin typeface="Verdana" pitchFamily="34" charset="0"/>
              </a:rPr>
              <a:t>radiological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protection</a:t>
            </a:r>
            <a:r>
              <a:rPr lang="es-ES" sz="2000" b="1" dirty="0" smtClean="0">
                <a:latin typeface="Verdana" pitchFamily="34" charset="0"/>
              </a:rPr>
              <a:t> in </a:t>
            </a:r>
            <a:r>
              <a:rPr lang="es-ES" sz="2000" b="1" dirty="0" err="1" smtClean="0">
                <a:latin typeface="Verdana" pitchFamily="34" charset="0"/>
              </a:rPr>
              <a:t>medical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exposures</a:t>
            </a:r>
            <a:r>
              <a:rPr lang="es-ES" sz="2000" b="1" dirty="0" smtClean="0">
                <a:latin typeface="Verdana" pitchFamily="34" charset="0"/>
              </a:rPr>
              <a:t> </a:t>
            </a: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smtClean="0">
                <a:solidFill>
                  <a:srgbClr val="FF0000"/>
                </a:solidFill>
                <a:latin typeface="Verdana" pitchFamily="34" charset="0"/>
              </a:rPr>
              <a:t>PREEV</a:t>
            </a: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i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smtClean="0">
                <a:latin typeface="Verdana" pitchFamily="34" charset="0"/>
              </a:rPr>
              <a:t>“</a:t>
            </a:r>
            <a:r>
              <a:rPr lang="es-ES" sz="2000" b="1" dirty="0" err="1" smtClean="0">
                <a:latin typeface="Verdana" pitchFamily="34" charset="0"/>
              </a:rPr>
              <a:t>Iberoamerican</a:t>
            </a:r>
            <a:r>
              <a:rPr lang="es-ES" sz="2000" b="1" dirty="0" smtClean="0">
                <a:latin typeface="Verdana" pitchFamily="34" charset="0"/>
              </a:rPr>
              <a:t> stress </a:t>
            </a:r>
            <a:r>
              <a:rPr lang="es-ES" sz="2000" b="1" dirty="0" err="1" smtClean="0">
                <a:latin typeface="Verdana" pitchFamily="34" charset="0"/>
              </a:rPr>
              <a:t>tests</a:t>
            </a:r>
            <a:r>
              <a:rPr lang="es-ES" sz="2000" b="1" dirty="0" smtClean="0">
                <a:latin typeface="Verdana" pitchFamily="34" charset="0"/>
              </a:rPr>
              <a:t>”</a:t>
            </a:r>
          </a:p>
          <a:p>
            <a:pPr marL="1271587" lvl="1" indent="-514350">
              <a:buFont typeface="Wingdings" pitchFamily="2" charset="2"/>
              <a:buChar char="q"/>
            </a:pPr>
            <a:endParaRPr lang="es-E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q"/>
            </a:pPr>
            <a:endParaRPr lang="es-ES" sz="2000" b="1" i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1430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 IBEROAMERICAN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FORO</a:t>
            </a: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: </a:t>
            </a:r>
            <a:b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 IN THE AREA OF NUCLEAR SAFETY</a:t>
            </a:r>
            <a:endParaRPr lang="es-E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496944" cy="5256213"/>
          </a:xfrm>
          <a:ln/>
        </p:spPr>
        <p:txBody>
          <a:bodyPr/>
          <a:lstStyle/>
          <a:p>
            <a:pPr marL="871537" indent="-514350" algn="l"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the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area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 of Nuclear Safety of FORO: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4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until</a:t>
            </a:r>
            <a:r>
              <a:rPr lang="es-ES" sz="2000" b="1" dirty="0" smtClean="0">
                <a:latin typeface="Verdana" pitchFamily="34" charset="0"/>
              </a:rPr>
              <a:t> 2007, </a:t>
            </a:r>
            <a:r>
              <a:rPr lang="es-ES" sz="2000" b="1" dirty="0" err="1" smtClean="0">
                <a:latin typeface="Verdana" pitchFamily="34" charset="0"/>
              </a:rPr>
              <a:t>most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technical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activities</a:t>
            </a:r>
            <a:r>
              <a:rPr lang="es-ES" sz="2000" b="1" dirty="0" smtClean="0">
                <a:latin typeface="Verdana" pitchFamily="34" charset="0"/>
              </a:rPr>
              <a:t> of FORO </a:t>
            </a:r>
            <a:r>
              <a:rPr lang="es-ES" sz="2000" b="1" dirty="0" err="1" smtClean="0">
                <a:latin typeface="Verdana" pitchFamily="34" charset="0"/>
              </a:rPr>
              <a:t>was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concentrated</a:t>
            </a:r>
            <a:r>
              <a:rPr lang="es-ES" sz="2000" b="1" dirty="0" smtClean="0">
                <a:latin typeface="Verdana" pitchFamily="34" charset="0"/>
              </a:rPr>
              <a:t> in </a:t>
            </a:r>
            <a:r>
              <a:rPr lang="es-ES" sz="2000" b="1" dirty="0" err="1" smtClean="0">
                <a:latin typeface="Verdana" pitchFamily="34" charset="0"/>
              </a:rPr>
              <a:t>Radiological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Protection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smtClean="0">
                <a:latin typeface="Verdana" pitchFamily="34" charset="0"/>
                <a:sym typeface="Wingdings" pitchFamily="2" charset="2"/>
              </a:rPr>
              <a:t> </a:t>
            </a:r>
            <a:r>
              <a:rPr lang="es-ES" sz="2000" b="1" dirty="0" err="1" smtClean="0">
                <a:latin typeface="Verdana" pitchFamily="34" charset="0"/>
                <a:sym typeface="Wingdings" pitchFamily="2" charset="2"/>
              </a:rPr>
              <a:t>not</a:t>
            </a:r>
            <a:r>
              <a:rPr lang="es-ES" sz="2000" b="1" dirty="0" smtClean="0">
                <a:latin typeface="Verdana" pitchFamily="34" charset="0"/>
                <a:sym typeface="Wingdings" pitchFamily="2" charset="2"/>
              </a:rPr>
              <a:t> </a:t>
            </a:r>
            <a:r>
              <a:rPr lang="es-ES" sz="2000" b="1" dirty="0" err="1" smtClean="0">
                <a:latin typeface="Verdana" pitchFamily="34" charset="0"/>
                <a:sym typeface="Wingdings" pitchFamily="2" charset="2"/>
              </a:rPr>
              <a:t>significant</a:t>
            </a:r>
            <a:r>
              <a:rPr lang="es-ES" sz="2000" b="1" dirty="0" smtClean="0">
                <a:latin typeface="Verdana" pitchFamily="34" charset="0"/>
                <a:sym typeface="Wingdings" pitchFamily="2" charset="2"/>
              </a:rPr>
              <a:t> </a:t>
            </a:r>
            <a:r>
              <a:rPr lang="es-ES" sz="2000" b="1" dirty="0" err="1" smtClean="0">
                <a:latin typeface="Verdana" pitchFamily="34" charset="0"/>
                <a:sym typeface="Wingdings" pitchFamily="2" charset="2"/>
              </a:rPr>
              <a:t>projects</a:t>
            </a:r>
            <a:r>
              <a:rPr lang="es-ES" sz="2000" b="1" dirty="0" smtClean="0">
                <a:latin typeface="Verdana" pitchFamily="34" charset="0"/>
                <a:sym typeface="Wingdings" pitchFamily="2" charset="2"/>
              </a:rPr>
              <a:t> in Nuclear Safety</a:t>
            </a:r>
            <a:r>
              <a:rPr lang="es-ES" sz="2000" b="1" i="1" dirty="0" smtClean="0">
                <a:latin typeface="Verdana" pitchFamily="34" charset="0"/>
              </a:rPr>
              <a:t> </a:t>
            </a: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dirty="0" smtClean="0">
              <a:latin typeface="Verdana" pitchFamily="34" charset="0"/>
            </a:endParaRPr>
          </a:p>
          <a:p>
            <a:pPr marL="1271587" lvl="1" indent="-514350">
              <a:buFont typeface="Wingdings" pitchFamily="2" charset="2"/>
              <a:buChar char="§"/>
            </a:pPr>
            <a:r>
              <a:rPr lang="es-ES" sz="2000" b="1" dirty="0" err="1" smtClean="0">
                <a:latin typeface="Verdana" pitchFamily="34" charset="0"/>
              </a:rPr>
              <a:t>main</a:t>
            </a:r>
            <a:r>
              <a:rPr lang="es-ES" sz="2000" b="1" dirty="0" smtClean="0">
                <a:latin typeface="Verdana" pitchFamily="34" charset="0"/>
              </a:rPr>
              <a:t> </a:t>
            </a:r>
            <a:r>
              <a:rPr lang="es-ES" sz="2000" b="1" dirty="0" err="1" smtClean="0">
                <a:latin typeface="Verdana" pitchFamily="34" charset="0"/>
              </a:rPr>
              <a:t>projects</a:t>
            </a:r>
            <a:r>
              <a:rPr lang="es-ES" sz="2000" b="1" dirty="0" smtClean="0">
                <a:latin typeface="Verdana" pitchFamily="34" charset="0"/>
              </a:rPr>
              <a:t>:</a:t>
            </a:r>
          </a:p>
          <a:p>
            <a:pPr marL="1271587" lvl="1" indent="-514350">
              <a:buFont typeface="Wingdings" pitchFamily="2" charset="2"/>
              <a:buChar char="§"/>
            </a:pPr>
            <a:endParaRPr lang="es-ES" sz="2000" b="1" dirty="0" smtClean="0">
              <a:latin typeface="Verdana" pitchFamily="34" charset="0"/>
            </a:endParaRPr>
          </a:p>
          <a:p>
            <a:pPr marL="1671637" lvl="2" indent="-514350">
              <a:buFont typeface="Wingdings" pitchFamily="2" charset="2"/>
              <a:buChar char="ü"/>
            </a:pPr>
            <a:r>
              <a:rPr lang="es-ES" sz="1800" b="1" dirty="0" err="1" smtClean="0">
                <a:latin typeface="Verdana" pitchFamily="34" charset="0"/>
              </a:rPr>
              <a:t>workshop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on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systematic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oversight</a:t>
            </a:r>
            <a:r>
              <a:rPr lang="es-ES" sz="1800" b="1" dirty="0" smtClean="0">
                <a:latin typeface="Verdana" pitchFamily="34" charset="0"/>
              </a:rPr>
              <a:t> of </a:t>
            </a:r>
            <a:r>
              <a:rPr lang="es-ES" sz="1800" b="1" dirty="0" err="1" smtClean="0">
                <a:latin typeface="Verdana" pitchFamily="34" charset="0"/>
              </a:rPr>
              <a:t>NPPs</a:t>
            </a:r>
            <a:r>
              <a:rPr lang="es-ES" sz="1800" b="1" dirty="0" smtClean="0">
                <a:latin typeface="Verdana" pitchFamily="34" charset="0"/>
              </a:rPr>
              <a:t> (2007)  </a:t>
            </a:r>
          </a:p>
          <a:p>
            <a:pPr marL="1671637" lvl="2" indent="-514350">
              <a:buFont typeface="Wingdings" pitchFamily="2" charset="2"/>
              <a:buChar char="ü"/>
            </a:pPr>
            <a:r>
              <a:rPr lang="es-ES" sz="1800" b="1" dirty="0" err="1" smtClean="0">
                <a:solidFill>
                  <a:srgbClr val="FF0000"/>
                </a:solidFill>
                <a:latin typeface="Verdana" pitchFamily="34" charset="0"/>
              </a:rPr>
              <a:t>project</a:t>
            </a:r>
            <a:r>
              <a:rPr lang="es-ES" sz="1800" b="1" dirty="0" smtClean="0">
                <a:solidFill>
                  <a:srgbClr val="FF0000"/>
                </a:solidFill>
                <a:latin typeface="Verdana" pitchFamily="34" charset="0"/>
              </a:rPr>
              <a:t> PREEV (2009 – 2011)</a:t>
            </a:r>
          </a:p>
          <a:p>
            <a:pPr marL="1671637" lvl="2" indent="-514350">
              <a:buFont typeface="Wingdings" pitchFamily="2" charset="2"/>
              <a:buChar char="ü"/>
            </a:pPr>
            <a:r>
              <a:rPr lang="es-ES" sz="1800" b="1" dirty="0" err="1" smtClean="0">
                <a:latin typeface="Verdana" pitchFamily="34" charset="0"/>
              </a:rPr>
              <a:t>project</a:t>
            </a:r>
            <a:r>
              <a:rPr lang="es-ES" sz="1800" b="1" dirty="0" smtClean="0">
                <a:latin typeface="Verdana" pitchFamily="34" charset="0"/>
              </a:rPr>
              <a:t> “</a:t>
            </a:r>
            <a:r>
              <a:rPr lang="es-ES" sz="1800" b="1" dirty="0" err="1" smtClean="0">
                <a:latin typeface="Verdana" pitchFamily="34" charset="0"/>
              </a:rPr>
              <a:t>Iberoamerican</a:t>
            </a:r>
            <a:r>
              <a:rPr lang="es-ES" sz="1800" b="1" dirty="0" smtClean="0">
                <a:latin typeface="Verdana" pitchFamily="34" charset="0"/>
              </a:rPr>
              <a:t> stress </a:t>
            </a:r>
            <a:r>
              <a:rPr lang="es-ES" sz="1800" b="1" dirty="0" err="1" smtClean="0">
                <a:latin typeface="Verdana" pitchFamily="34" charset="0"/>
              </a:rPr>
              <a:t>tests</a:t>
            </a:r>
            <a:r>
              <a:rPr lang="es-ES" sz="1800" b="1" dirty="0" smtClean="0">
                <a:latin typeface="Verdana" pitchFamily="34" charset="0"/>
              </a:rPr>
              <a:t>” (2011 – 2012)</a:t>
            </a:r>
          </a:p>
          <a:p>
            <a:pPr marL="1671637" lvl="2" indent="-514350">
              <a:buFont typeface="Wingdings" pitchFamily="2" charset="2"/>
              <a:buChar char="ü"/>
            </a:pPr>
            <a:r>
              <a:rPr lang="es-ES" sz="1800" b="1" dirty="0" err="1" smtClean="0">
                <a:latin typeface="Verdana" pitchFamily="34" charset="0"/>
              </a:rPr>
              <a:t>project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on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development</a:t>
            </a:r>
            <a:r>
              <a:rPr lang="es-ES" sz="1800" b="1" dirty="0" smtClean="0">
                <a:latin typeface="Verdana" pitchFamily="34" charset="0"/>
              </a:rPr>
              <a:t> of </a:t>
            </a:r>
            <a:r>
              <a:rPr lang="es-ES" sz="1800" b="1" dirty="0" err="1" smtClean="0">
                <a:latin typeface="Verdana" pitchFamily="34" charset="0"/>
              </a:rPr>
              <a:t>RBs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competences</a:t>
            </a:r>
            <a:r>
              <a:rPr lang="es-ES" sz="1800" b="1" dirty="0" smtClean="0">
                <a:latin typeface="Verdana" pitchFamily="34" charset="0"/>
              </a:rPr>
              <a:t> in Nuclear Safety (2012 – 2014)</a:t>
            </a:r>
          </a:p>
          <a:p>
            <a:pPr marL="1671637" lvl="2" indent="-514350">
              <a:buFont typeface="Wingdings" pitchFamily="2" charset="2"/>
              <a:buChar char="§"/>
            </a:pPr>
            <a:endParaRPr lang="es-ES" sz="1600" b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átula 1">
  <a:themeElements>
    <a:clrScheme name="carátula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rátula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rátula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ratula">
  <a:themeElements>
    <a:clrScheme name="caratul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ratu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ratu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Century Gothic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321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carátula 1</vt:lpstr>
      <vt:lpstr>caratula</vt:lpstr>
      <vt:lpstr>1_Diseño personalizado</vt:lpstr>
      <vt:lpstr>Foto de Photo Editor</vt:lpstr>
      <vt:lpstr>Imagen</vt:lpstr>
      <vt:lpstr>Diapositiva 1</vt:lpstr>
      <vt:lpstr>THE IBEROAMERICAN FORO:  ACTIVITIES IN THE AREA OF NUCLEAR SAFETY</vt:lpstr>
      <vt:lpstr>THE IBEROAMERICAN FORO:  ACTIVITIES IN THE AREA OF NUCLEAR SAFETY</vt:lpstr>
      <vt:lpstr>THE IBEROAMERICAN FORO:  ACTIVITIES IN THE AREA OF NUCLEAR SAFETY</vt:lpstr>
      <vt:lpstr>THE IBEROAMERICAN FORO:  ACTIVITIES IN THE AREA OF NUCLEAR SAFETY</vt:lpstr>
      <vt:lpstr>THE IBEROAMERICAN FORO:  ACTIVITIES IN THE AREA OF NUCLEAR SAFETY</vt:lpstr>
      <vt:lpstr>THE IBEROAMERICAN FORO:  ACTIVITIES IN THE AREA OF NUCLEAR SAFETY</vt:lpstr>
      <vt:lpstr>THE IBEROAMERICAN FORO:  ACTIVITIES IN THE AREA OF NUCLEAR SAFETY</vt:lpstr>
    </vt:vector>
  </TitlesOfParts>
  <Company>Autoridad Regulatoria Nuclear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ssalles</dc:creator>
  <cp:lastModifiedBy>dec</cp:lastModifiedBy>
  <cp:revision>79</cp:revision>
  <dcterms:created xsi:type="dcterms:W3CDTF">2008-05-30T15:28:55Z</dcterms:created>
  <dcterms:modified xsi:type="dcterms:W3CDTF">2012-03-15T10:25:03Z</dcterms:modified>
</cp:coreProperties>
</file>